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58" r:id="rId3"/>
    <p:sldId id="376" r:id="rId4"/>
    <p:sldId id="259" r:id="rId5"/>
    <p:sldId id="260" r:id="rId6"/>
    <p:sldId id="261" r:id="rId7"/>
    <p:sldId id="262" r:id="rId8"/>
    <p:sldId id="263" r:id="rId9"/>
    <p:sldId id="265" r:id="rId10"/>
    <p:sldId id="266" r:id="rId11"/>
    <p:sldId id="264" r:id="rId12"/>
    <p:sldId id="268" r:id="rId13"/>
    <p:sldId id="269" r:id="rId14"/>
    <p:sldId id="267" r:id="rId15"/>
    <p:sldId id="270" r:id="rId16"/>
    <p:sldId id="273" r:id="rId17"/>
    <p:sldId id="271" r:id="rId18"/>
    <p:sldId id="272" r:id="rId19"/>
    <p:sldId id="274" r:id="rId20"/>
    <p:sldId id="275" r:id="rId21"/>
    <p:sldId id="341" r:id="rId22"/>
    <p:sldId id="342" r:id="rId23"/>
    <p:sldId id="375" r:id="rId24"/>
    <p:sldId id="377" r:id="rId25"/>
    <p:sldId id="3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81"/>
    <p:restoredTop sz="94608"/>
  </p:normalViewPr>
  <p:slideViewPr>
    <p:cSldViewPr snapToGrid="0" snapToObjects="1">
      <p:cViewPr varScale="1">
        <p:scale>
          <a:sx n="80" d="100"/>
          <a:sy n="80" d="100"/>
        </p:scale>
        <p:origin x="21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 Id="rId4" Type="http://schemas.openxmlformats.org/officeDocument/2006/relationships/image" Target="../media/image129.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08.006"/>
    </inkml:context>
    <inkml:brush xml:id="br0">
      <inkml:brushProperty name="width" value="0.08571" units="cm"/>
      <inkml:brushProperty name="height" value="0.08571" units="cm"/>
    </inkml:brush>
  </inkml:definitions>
  <inkml:trace contextRef="#ctx0" brushRef="#br0">123 402 7957,'-35'-27'227,"2"-4"0,6 7 1,9 3-1,11 5 0,5 11 1,4 12-1,4 13 0,7 9 1,7 4-1,3 4 0,0 2 1,2 3-1,3 1 919,-1 0 0,4-1 0,-6-3-1146,2 2 1,-4 0 0,7-6 0,1-2-240,2-4 0,-2-4 0,2-10 1,5-3-268,5-6 1,-2-6 0,5-6 0,3-8-48,1-7 1,3-8-1,-1-10 1,-1-3 302,-5-3 0,3 0 0,-9-3 0,-1 3 110,-2 2 0,-8-3 0,-2 5 0,-1 4 173,-5 6 0,6 0 1,2 8-1,4 3 335,2 7 0,-4 7 1,2 12-1,4 7 107,0 9 0,0-1 0,0 8 0,1 2-19,3 2 0,2 4 0,-4 2 0,1 0-229,-1-6 1,-4 2 0,-4-6-1,0 2-140,6-2 0,-8-4 1,8-9-1,0-3-322,2-1 1,11-8 0,1 0 0,7-8-91,4-8 0,-6-3 1,4-5-1,-1-3-12,-1-6 1,0 2 0,-7 0 0,-3-1 122,-1 1 0,-1-2 0,7-6 0,-1 2 92,0 4 1,9-2 0,3 8 0,3 1 133,3 3 0,-8 9 1,-5 4-1,-7 4 236,-3 2 0,-7 14 0,7 4 0,2 3 200,1 4 0,4 2 0,5 6 1,7-2-105,7-2 1,-1-1 0,2 1 0,-6-4-244,-4 0 1,0-5 0,6 1-1,0-8-151,-1-7 0,5 2 1,6-2-1,7-2-223,2-2 1,-1-10 0,-7-4 0,-5-3-130,-4-3 1,1-1 0,7-2 0,7-3 88,2 3 0,-1-4 1,-7-1-1,-5-1 111,-4-4 0,-10-2 0,-2-2 0,-2 0 71,0 0 1,10 3 0,0 2 0,6 9 281,0 7 0,-4 7 0,-8 9 1,-8 3 136,-5 7 0,-11 11 0,3 7 1,-4 2 31,-2 3 0,8 0 0,3 0 0,5 0-65,1 0 0,8-2 1,4-2-1,4-4-178,2-1 1,-8-3-1,-6-8 1,-5-1-158,-5-2 1,1-9 0,5 3-1,3-6-264,3-6 1,4-5 0,8-11-1,2-3-159,3-2 0,-11 4 1,0-4-1,-7-1 179,-5 1 0,-7-8 0,-3-7 0,-1-3 161,0-3 1,7 3-1,-1-2 1,7 1 256,10 1 0,-7 12 0,7 16 0,-10 9 318,-7 6 0,-5 12 0,-9 7 0,-2 10 282,-2 6 0,-7 2 1,1 2-1,-4 2-279,-1 2 0,5-1 0,2-5 0,4 0-208,8 0 0,0-6 0,10-2 1,1-3-259,3-9 1,7 1 0,0-10 0,0-2-288,3-3 1,-9-1 0,0-1 0,-7-5 0,-4-6-186,-1-3 1,7-3 0,-6-1 158,-2-5 0,5-1 0,5-6 0,5 2 71,4-2 1,6-4-1,-5-4 1,-3-3 232,-2-3 0,-1 4 1,-3-2-1,-3 7 312,-7 8 0,-3 7 1,-4 6-1,0 3 115,2 6 0,-4 4 0,10 2 0,-4 4-51,-2 8 1,5 1 0,3 14 0,0 1 55,-1-1 1,1 0-1,-4 4 1,4-2-66,1 2 0,-7-6 0,0 1 1,-6-3-127,0 0 0,4 0 0,4-5 0,2-1-93,-3 1 0,1-7 0,2-1 0,6-2-46,3-4 1,2-2-1,1-2 1,-1-2 40,1-4 1,-1-4 0,0-7 0,-1-1-10,-5 1 1,5-3 0,-5-1 0,5-4 0,1 0-118,1-1 1,-1-3 0,0 6 0,-1 2-317,-5 1 1,3 5 0,-8 1 15,-2 3 1,-5 7 0,-4-2 0,-7 4-982,-4 2 0,-9 2 1324,-4 4 0,3 3 0,1 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25.420"/>
    </inkml:context>
    <inkml:brush xml:id="br0">
      <inkml:brushProperty name="width" value="0.08571" units="cm"/>
      <inkml:brushProperty name="height" value="0.08571" units="cm"/>
    </inkml:brush>
  </inkml:definitions>
  <inkml:trace contextRef="#ctx0" brushRef="#br0">18 1 7748,'0'17'-256,"0"1"1,0-1 0,-2 1 410,-4-1 0,4 1 0,-4-1-228,4 0 0,2 1 0,0-1-239,0 1 1,0-1 0,0 1 311,0-1 0,0-5 0,0 0 0,8-1 0,2 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25.587"/>
    </inkml:context>
    <inkml:brush xml:id="br0">
      <inkml:brushProperty name="width" value="0.08571" units="cm"/>
      <inkml:brushProperty name="height" value="0.08571" units="cm"/>
    </inkml:brush>
  </inkml:definitions>
  <inkml:trace contextRef="#ctx0" brushRef="#br0">1 1 7748,'0'17'2,"0"1"0,0-1 67,0 0 1,0 1-1,0-1 1,0 1-291,0-1 0,2 1-19,4-1 0,-5 1 240,5-1 0,4 1 0,0-1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25.754"/>
    </inkml:context>
    <inkml:brush xml:id="br0">
      <inkml:brushProperty name="width" value="0.08571" units="cm"/>
      <inkml:brushProperty name="height" value="0.08571" units="cm"/>
    </inkml:brush>
  </inkml:definitions>
  <inkml:trace contextRef="#ctx0" brushRef="#br0">1 0 7748,'0'18'-67,"0"-1"0,0-5 0,0-1-116,0 3 1,2 1 0,1 3-116,3-1 298,0-7 0,-6 6 0,0-7 0</inkml:trace>
  <inkml:trace contextRef="#ctx0" brushRef="#br0" timeOffset="200">36 349 7747,'2'16'-52,"1"-2"262,3-3-185,0-7 230,-6 12-57,0-7-211,0 1 175,0 5-15,8-13 1,-6 14-644,4-4 496,-4-5 0,-2 9 0,0-6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23.338"/>
    </inkml:context>
    <inkml:brush xml:id="br0">
      <inkml:brushProperty name="width" value="0.08571" units="cm"/>
      <inkml:brushProperty name="height" value="0.08571" units="cm"/>
    </inkml:brush>
  </inkml:definitions>
  <inkml:trace contextRef="#ctx0" brushRef="#br0">0 1 7689,'0'11'-907,"0"1"0,0 0 907,0 5 0,8 1 0,2-1 0</inkml:trace>
  <inkml:trace contextRef="#ctx0" brushRef="#br0" timeOffset="200">18 280 7615,'-2'12'160,"-4"0"1,4-7-422,-4 7 0,4-6-451,2 5 712,0 1 0,0-2 0,0-2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30.353"/>
    </inkml:context>
    <inkml:brush xml:id="br0">
      <inkml:brushProperty name="width" value="0.08571" units="cm"/>
      <inkml:brushProperty name="height" value="0.08571" units="cm"/>
    </inkml:brush>
  </inkml:definitions>
  <inkml:trace contextRef="#ctx0" brushRef="#br0">228 260 7763,'-2'-23'0,"-2"0"0,-4 1 417,-1 3 1,3-1-1,-4-1 1,0-2 254,1 1 1,3 3 0,-6 3 0,1 3-48,1 1 0,-6 6 0,5-3-473,-5 1 1,4 4-1,1 8 1,-1 6-138,2 5 0,1 1 0,5 11 1,-4 0-18,-2 0 1,7 2-1,-3 6 1,4 0-398,2 0 1,0 0-1,0 0 1,0 0-33,0 0 0,0-8 0,0-4 0,2-3-92,4-3 1,3-7-1,9-4 329,-1-4 1,1-10-1,-1-6 1,1-7 90,-1-8 0,1-4 1,-1-2-1,-1 0 270,-5 0 1,5 6-1,-5 0 1,3 0 195,-2 2 0,1 1 1,-5 11-1,0 1 134,-1 3 0,1 7 1,-4 0-1,2 8-66,-2 7 1,0 5 0,0 3 0,3 5-166,3 5 0,-4-2 0,5 0-383,3-2 0,7 4 0,5-5 0,1-3-944,4-2 0,2-1 1061,2-1 0,7 1 0,3-1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31.203"/>
    </inkml:context>
    <inkml:brush xml:id="br0">
      <inkml:brushProperty name="width" value="0.08571" units="cm"/>
      <inkml:brushProperty name="height" value="0.08571" units="cm"/>
    </inkml:brush>
  </inkml:definitions>
  <inkml:trace contextRef="#ctx0" brushRef="#br0">53 43 7857,'-9'-17'1201,"-5"5"-445,8 1 0,-6 9 1,7 2-312,1 9 1,2 7 0,2 3-1,0 3-297,0 1 0,0 8 1,0-4-1,0 2-241,0 0 1,0-2 0,0 5 0,0-3-143,0 2 1,6-6 0,-1-2-1,-1-3-352,-2-3 1,0 0 149,4 1 0,-2-8 1,8-5 299,1-3 0,-3-9 1,0-5-1,-1-5 162,1-7 1,0 5 0,3-4 0,-1 3 0,1 3 62,3-1 1,-4 7 0,-1-1 268,3-2 0,-4 7-152,1 1 1,-1 6 0,2 6 0,-7 7-11,-3 9 0,-2-1 1,0 8-1,0 4-128,0 6 0,-5 0 0,-3 5 1,-2-1-35,-4-4 0,-1-2 0,-3-2-31,1-1 0,0-6 0,-1-7-287,1-7 1,-1-9 0,3-12 0,3-11-1667,6-9 1951,4-6 0,-6-10 0,-1-1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37.869"/>
    </inkml:context>
    <inkml:brush xml:id="br0">
      <inkml:brushProperty name="width" value="0.08571" units="cm"/>
      <inkml:brushProperty name="height" value="0.08571" units="cm"/>
    </inkml:brush>
  </inkml:definitions>
  <inkml:trace contextRef="#ctx0" brushRef="#br0">51 175 7718,'-16'12'817,"5"-1"1,-3-5 855,8 6 1,3-8 0,10 1-959,11-3 1,1-7 0,10-3-1,4-2-108,6-3 1,6 3 0,7-2-214,0-1 0,13-1 0,0 0 0,1 3-202,2-3 1,-2 5 0,0-3 0,-4 0 0,-1 1-128,-5-1 1,-2 8 0,-1-4 0,-3 3-217,-3-1 0,7 0 1,-7 6-500,-5 0 1,-5-6 0,-6 0 0,-4 2-951,-1 2 1,-3 2 0,-6 0 1599,1 0 0,-9 0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38.403"/>
    </inkml:context>
    <inkml:brush xml:id="br0">
      <inkml:brushProperty name="width" value="0.08571" units="cm"/>
      <inkml:brushProperty name="height" value="0.08571" units="cm"/>
    </inkml:brush>
  </inkml:definitions>
  <inkml:trace contextRef="#ctx0" brushRef="#br0">228 70 7753,'-16'-12'528,"5"1"1,1 5-1,6-6 529,-2-1 0,-7 5-623,1 2 1,2 4-1,-1 4-317,-3 4 0,4-2 1,1 7-1,-1 3-129,0 1 1,4 5 0,-3 1 0,-1 2-123,0-1 1,4 3-1,-3-2 1,1 1 49,4 1 0,0-6 0,0 6 0,-2-1 134,3-1 0,1 0 1,2-5 30,0-1 1,2 1 0,3-1-1,7-1-219,4-5 0,3 3 0,4-6 0,8-1-504,8 1 1,6 4-1,7-6 642,1-2 0,7 5 0,2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38.886"/>
    </inkml:context>
    <inkml:brush xml:id="br0">
      <inkml:brushProperty name="width" value="0.08571" units="cm"/>
      <inkml:brushProperty name="height" value="0.08571" units="cm"/>
    </inkml:brush>
  </inkml:definitions>
  <inkml:trace contextRef="#ctx0" brushRef="#br0">8 36 7800,'-7'-10'1110,"7"0"1,0 6 0,9-1-617,7 1 1,1 2 0,1 2 0,-1 0-215,1 0 0,5 0 0,0 0 0,1 0-147,1 0 1,-6 6 0,5 1-1,-5 3-44,-2 4 1,-1 1-1,-4 5 1,-7 1-216,-3 2 0,-2 8 1,0 0-73,0 8 0,-7-2 0,-5 6 0,-4-3 0,-3 3-332,-4 2 1,1-5 0,-5 5-1,2-4-1728,4-8 2258,-7 2 0,9-16 0,-6 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39.369"/>
    </inkml:context>
    <inkml:brush xml:id="br0">
      <inkml:brushProperty name="width" value="0.08571" units="cm"/>
      <inkml:brushProperty name="height" value="0.08571" units="cm"/>
    </inkml:brush>
  </inkml:definitions>
  <inkml:trace contextRef="#ctx0" brushRef="#br0">0 78 7701,'0'-17'438,"0"-1"0,0 1 499,0-1 0,0 10-528,0 8 1,0 18 0,0 15 0,0 9-192,0 9 1,0-3 0,0 11 0,2-3-203,4 2 0,-4-2 1,4 7-1,-4-3-296,-2-4 0,0-4 0,0-5 0,0-4-728,0-1 0,0-11 0,2 0 1008,4-9 0,-5-1 0,7-11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18.602"/>
    </inkml:context>
    <inkml:brush xml:id="br0">
      <inkml:brushProperty name="width" value="0.08571" units="cm"/>
      <inkml:brushProperty name="height" value="0.08571" units="cm"/>
    </inkml:brush>
  </inkml:definitions>
  <inkml:trace contextRef="#ctx0" brushRef="#br0">664 1832 7658,'5'-29'0,"3"0"-94,2-2 1,-4 2 0,3-2 0,1-2-176,0 2 1,-6 0-1,4-4 1,-3 0 0,1-2 207,-2-4 0,-4 2 1,-4-7 86,-2-3 1,-7-11 0,1-6-1,-3-4 109,-3 2 1,3 4 0,1 0 0,2 6 354,-1 4 1,5 11 0,2 8-13,4 10 0,2 15 0,0 10 0,0 14-113,0 13 0,0 10 0,0 17 0,0 6-68,0 10 1,2 15 0,0-35-1,0 1-174,1 3 1,0 1 0,3 3 0,0 2-1,-2 6 1,-1 0 0,2 5 0,0 2-1,1 4 1,0 1-122,-2 6 0,1 3 0,3 7 0,0 2 1,-4-26-1,0 1 0,0 2 0,0 1 1,1 1-1,-1 1 134,0 0 1,0 2 0,0-1 0,1-1 0,0 0 0,0-1 0,-1-7 0,-1 0 0,0-1-1,3 32 1,0-2-20,0-2 1,-1-1 0,-2-5 0,0-2 0,3-6 0,0-3 0,0-5 0,-1-2-80,0-3 0,0-2 0,3-5 0,0-2 1,-3-3-1,-1-1-292,1-1 1,0-2-1,11 38 1,-7-9-1,3-7 1,0-4-671,1 0 1,-3-12-1,0-12 1,-3-15-2219,-3-9 3142,6-13 0,-2-12 0,-6-3 0</inkml:trace>
  <inkml:trace contextRef="#ctx0" brushRef="#br0" timeOffset="436">559 679 8759,'-8'-17'894,"-2"9"0,-7 10 0,-1 14-398,1 11 0,-2 12 0,-5 5 0,-5 5-413,-4 5 0,-8 16 0,-1 2 0,-1 5-351,0 7 0,3-7 0,7-1 0,2-6-285,2-6 0,7-6 0,1-13 553,7-10 0,-1-8 0,5-10 0</inkml:trace>
  <inkml:trace contextRef="#ctx0" brushRef="#br0" timeOffset="619">349 819 7714,'47'0'0,"1"0"266,1 0 0,1 2 0,7 6 0,1 7 0,-4 9 513,-5 3 1,-5 8 0,-5 7 0,4 1-430,1 0 1,3 5-1,7-3-1179,5 0 0,3 3 1,8-5-1,1-1 829,5 1 0,-4 6 0,5-5 0</inkml:trace>
  <inkml:trace contextRef="#ctx0" brushRef="#br0" timeOffset="1586">926 5185 7677,'-18'0'307,"8"0"0,-5 0 0,3 2 660,-3 4-541,5-4 0,4 6 1,12-8-98,6 0 0,3 0 0,5 0 0,3 0-79,6 0 0,6 0 0,6 0 1,5-2-149,5-4 0,1 4 0,1-4 0,1 4-118,4 2 1,-2 0 0,6 0 0,-1 0-57,-5 0 1,6 0 0,2 0 0,4 0-21,2 0 1,2 0 0,3-2 0,9-2 80,7-1 0,-10-9 0,1 4 0,-8-1 151,-5-1 0,11 0 1,5-3-1,9 1-25,3 3 0,-6 5 0,2-4 0,-2 2-46,2 4 0,-2-3 0,8 1 1,-47 3-1,-1 0-31,3-1 0,1 0 0,-1 3 1,1 0-1,1-2 0,0 0 1,-2 2-1,-1-1-16,44-4 1,-47 5-1,1 0 1,1-2-1,1 0 1,4 1 0,2 0-51,4-1 1,0 0 0,-5 2 0,-1 0 0,-1-2 0,0 1 0,-3 0 0,-1 2 43,1 0 1,1 0 0,3-1-1,2 0 1,5-1 0,0 0 0,1-1-1,-2 0 15,-3 1 1,-1 0 0,-4-2-1,0 0 1,-1 1 0,1-1-16,3-1 1,0 0-1,2 0 1,1 0 0,3-2-1,0 1 1,-6 0 0,-2 0-1,-3 0 1,-1 0 9,47-3 0,-49 1 0,1 0 0,3 3 1,1 0-1,0 0 0,0-1 0,0 0 0,-1 0 0,45 0 1,-8-5-1,-8-1-98,-7 2 0,-4-3 1,0 7-1,1 0-78,3-2 0,0 6 0,-10-5 0,-6 1-208,-8 0 0,-17 0 1,-2 6-1,-6 0-918,-5 0 1,-3-6-1266,-1 0 2541,-9 1 0,7 5 0,-6 0 0</inkml:trace>
  <inkml:trace contextRef="#ctx0" brushRef="#br0" timeOffset="2036">7737 4469 7802,'0'-10'1223,"0"3"1,0 9 0,2 1 0,2 5-828,1 2 1,9 2 0,-2 5 0,3 2-49,3 5 1,-1-5 0,0 4 0,1-3-146,-1-3 0,3 1 0,1 1 0,2 1-11,-1-3 0,-3 4 1,-1-9-56,-1 4 0,-1 1 0,-3-1-184,-1-5 0,-10 5-57,-2-5 0,-10 5 0,-11 1 0,-3 1-32,3-1 1,-6 1 0,0 1-1,-2 4-286,0 7 0,-1 3 1,-3-1-1,2 0-107,2-3 1,8 0 0,-4 4 0,1-2-451,1-2 1,0-8-1,5 3 979,1-5 0,0-2 0,-1 1 0</inkml:trace>
  <inkml:trace contextRef="#ctx0" brushRef="#br0" timeOffset="3536">1310 3561 7678,'-18'0'407,"9"2"126,3 4 0,-2-2 0,2 7 1,4 3-1,4 1-16,4 3 0,8-1 0,-1 1-397,9-1 0,-1 1 0,6-1 0,0-1 0,0-3-124,4-1 0,-5-8 0,-1 2 1,-2-4-254,1-2 1,1-14 0,-4-5 0,2-7-120,-1-5 0,-3-4 1,-1-5 177,-1-7 1,1-3 0,-1-3-1,0 1 1,1-1 19,-1 1 0,1 0 1,-3-1-1,-1 3 243,-2 3 1,-1 3 0,7 5 105,-1-2 1,1 8 0,-1 10-1,-1 3 1,-3 5 184,-1 3 1,5 4-1,7 8 1,-3 2-63,-2 4 1,-1 4 0,-1 7 0,1-1-192,-1-5 0,1 5 0,-1-6 0,1 1-203,-1 1 1,1-2-114,-1 1 0,0-3 1,1-8-35,-1 0 0,-1-2 0,-3-4 0,-1-7 0,0-7-57,-3-3 1,7-10-1,-4 0 1,1-8 198,-1-3 0,3-3 0,-3-5 0,4-1 70,1 1 0,-1-2 1,-3-3 111,-1-1 0,-1 0 0,7 6 0,-1-1 0,1 3 126,-1 3 1,7 4 0,-1 10 0,0 2-29,2 2 1,1 14 0,5-1 0,-2 7 56,2 5 1,-4 2-1,2 2-89,2 0 0,-6 7 1,1 5-1,-3 2-102,0-3 1,0 3 0,-5-6-1,-1-1-103,1 1 1,-1-2 0,-1-8 0,-3-4-119,-1-5 1,-2-5 0,3-3 0,-1-5 7,2-5 1,1 2-1,3-2 1,-1-2-60,0-2 0,3-4 1,1-2-1,4-1 153,3 1 1,-5-4 0,6 0 0,2-1 78,2-5 0,2 7 0,0 1 0,0 4 63,0 2 0,0 6 1,-2 4-1,-2 3 200,-2 7 0,-2 9 1,4 0-1,-4 4 38,-2 2 0,-1 6 1,-7 2-1,3 0-162,3-1 0,-4 1 1,5-4-1,-5 2-183,-2-2 1,1-2 0,-1-2 0,3 0-10,3 0 0,-2-2 0,7-4 0,-1-6-74,0-3 1,2-3 0,6-1 0,0-3-62,0-1 0,0-6 0,2 4 0,1-2 78,3-4 0,6-2 0,-8-2 1,-5 2 114,-3 4 1,-1-6 0,5 2-1,-3-4 9,-2 4 1,1-2 0,-6 8-1,2 0 70,4 3 1,-4 5-1,2 1 1,2 3 29,2 3 1,2 3 0,-2 5 0,-2-2 96,-2 2 1,1 4-1,3 4 1,-2 4-51,-2 1 0,-2-5 0,4 4 0,-4-2-95,-2 0 1,1-1-1,-5-5 1,2 0-66,-1 0 0,-3-1 0,-2-5 1,3-6-169,3-3 0,-4-9 0,7-1 0,-3-2-77,0-4 1,8-4 0,-2-4 226,4-2 0,2-1 0,0 3 1,0-2-1,0 2 116,0 2 1,-6 4 0,-2 4 0,-1 6 29,-5 4 0,0 1 0,-1 1 1,-1 1-38,-3 4 0,-3-1-844,5 7 0,-9 2-355,-3 10 1,-2-2 1105,2 8 0,-4-1 0,6 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39.535"/>
    </inkml:context>
    <inkml:brush xml:id="br0">
      <inkml:brushProperty name="width" value="0.08571" units="cm"/>
      <inkml:brushProperty name="height" value="0.08571" units="cm"/>
    </inkml:brush>
  </inkml:definitions>
  <inkml:trace contextRef="#ctx0" brushRef="#br0">227 97 7701,'0'-27'0,"0"4"237,0 3 1,-2 5 311,-4 3 0,3 14 0,-9 16 1,0 9-147,3 6 0,-7 4 1,4 2-1,-3 1-369,-3-1 0,1 4 1,1-2-402,5-3 0,-5-7 0,7-3 0,-3-3-1816,0-4 2183,8-1 0,-11-3 0,5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39.635"/>
    </inkml:context>
    <inkml:brush xml:id="br0">
      <inkml:brushProperty name="width" value="0.08571" units="cm"/>
      <inkml:brushProperty name="height" value="0.08571" units="cm"/>
    </inkml:brush>
  </inkml:definitions>
  <inkml:trace contextRef="#ctx0" brushRef="#br0">0 103 7701,'10'-25'592,"6"6"1,-7-1 0,9 11 0,1-1-423,4 0 0,-3 6 1,3-1-1,-2 5 4,3 5 0,-5-1-174,4 8 0,5 0 0,-1 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40.153"/>
    </inkml:context>
    <inkml:brush xml:id="br0">
      <inkml:brushProperty name="width" value="0.08571" units="cm"/>
      <inkml:brushProperty name="height" value="0.08571" units="cm"/>
    </inkml:brush>
  </inkml:definitions>
  <inkml:trace contextRef="#ctx0" brushRef="#br0">315 87 7795,'-2'-17'50,"-4"-1"1,2 3 0,-6 1 340,3 3 1,-7 7 0,2-2 0,-3 4-1,-3 2 135,1 0 1,-1 8 0,1 3 0,-1 5-256,1 1 0,-6 7 0,-1 1 0,5 0-118,5 0 1,-1 6 0,5-1 0,-1 1-68,-1-2 0,8 2 0,-2-8 0,4-2-64,2-1 1,0 3-1,2 0-35,4-1 1,4-11 0,7-3 0,1-2 101,-1 0 1,3 0 0,1-6 0,2 0-121,-1 0 0,-3 2 0,-2 1 0,1 3-92,-1-2 1,1 0-62,-1 2 0,-1 4 0,-5 7 0,-5 0-224,-4 1 0,-2-1 1,0 1-1,0-1-141,0 1 1,-6-7 0,-1 1 0,-1 2-1655,0 1 2203,-5-5 0,3-2 0,-8-8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40.685"/>
    </inkml:context>
    <inkml:brush xml:id="br0">
      <inkml:brushProperty name="width" value="0.08571" units="cm"/>
      <inkml:brushProperty name="height" value="0.08571" units="cm"/>
    </inkml:brush>
  </inkml:definitions>
  <inkml:trace contextRef="#ctx0" brushRef="#br0">0 51 7927,'6'-17'1589,"0"-1"-815,0 9 1,-1 3-394,1 12 1,0 3 0,-6 9 0,0-1-223,0 1 0,0 5 1,0 0-1,2-1-230,4-3 0,-4 4 0,4 1 1,-5-3-575,-1-1 1,2-9-1,2 1-529,2 1 0,8-5 683,-3-2 1,-1-6 0,0-6 354,-3-6 1,5-3 0,-4-2 0,0-3 187,-1-3 0,5 3 1,-4-5-1,0 2 0,-1 0 299,-3 1 1,4 3 0,-2 1 381,-2 1 1,3 5-253,-1 1 1,6 9 0,-6 2-330,-2 9 0,-1 13 1,1 1-1,2-2-236,-2-1 1,-2-3 0,-2 1 0,2-3-253,4-3 1,-4 3-628,4-3 519,3 4 0,1-7 0,5-5 228,-3-8 1,-2 0 0,-6-7 0,3-3 120,3-1 1,-4-9-1,4 1 1,-3 2 418,-3 1 1,6 3 60,2-1 0,-5 1 1,1 1 67,0 5 1,-6 5 0,4 12-357,-4 5 1,-2-1-1,0 2 1,0 1-354,0 3 1,0 1 0,2-1 0,1-3-607,3-1 0,2-6 133,-2 6 0,4-7 729,7 7 0,1-8 0,-1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41.435"/>
    </inkml:context>
    <inkml:brush xml:id="br0">
      <inkml:brushProperty name="width" value="0.08571" units="cm"/>
      <inkml:brushProperty name="height" value="0.08571" units="cm"/>
    </inkml:brush>
  </inkml:definitions>
  <inkml:trace contextRef="#ctx0" brushRef="#br0">70 515 7719,'0'-17'35,"6"-1"1,0 1 374,-2-1 1,-2 1 2,-2-1 0,0 1-27,0-1 0,-2 3-298,-4 3 0,2 6 0,-6 12 1,1 6-1,1 3-44,0 3 0,0-1 0,4 1-97,-1-1 0,-1 3 0,6 1 1,-2 2-1,-2-1-168,-2-3 0,0-2 0,6 1-108,0-1 0,2-5-15,4 0 1,-2-9 0,8 1 63,1-8 1,1 1 0,-1-9 199,-1-2 0,-6-1 1,4-3-1,-1 1 40,1-1 1,0 1 0,1 0 0,-3-1 173,0 1 1,-6-1 743,4 1-338,3-1 0,-7 10-276,4 8 0,-4 8 1,-2 10-1,0-1-153,0 1 1,0-1-1,0 1 1,0-1-94,0 0 1,0 1 0,0-1-398,0 1 1,0-6 0,2-3-40,4-1 0,-2-2 0,5-8 157,-1-4 1,0-4-1,-4-7 1,4-1 133,1 1 0,-5-2 0,4-3 0,-2-3 99,0-2 1,5 4-1,-3-5 1,0 3-1,1 2 211,1-2 0,-4 5 0,4-3 294,-3 4 0,-1 7-128,-6 0 1,6 10-1,0 2-127,-2 10 1,-2 6-1,-2 1 1,0 0-1,0 3-24,0 3 0,0-3 0,0 5-267,0 0 1,0-6-1,0 5-276,0-5 0,0-1 1,2-3-416,3-3 0,5-5 465,8-7 0,-7-1 1,1-7-1,0-8 0,-1-7 18,1-4 1,-6 4 0,5-7 294,3-1 0,-4 0 0,-1 0 0,1 2 189,0-2 1,-5-2-1,5-2 1,-2 2 0,-4 2 766,-2 2 1,4 2 1195,-1-2-1691,1 4 1,-6 17 0,0 8 0,0 11-211,0 11 0,0 7 1,0 12-1,0 5-586,0 5 0,0 1 0,0 0 0,2 1 1,2-1 316,2 1 0,7-1 0,-3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44.085"/>
    </inkml:context>
    <inkml:brush xml:id="br0">
      <inkml:brushProperty name="width" value="0.08571" units="cm"/>
      <inkml:brushProperty name="height" value="0.08571" units="cm"/>
    </inkml:brush>
  </inkml:definitions>
  <inkml:trace contextRef="#ctx0" brushRef="#br0">52 845 7600,'2'9'2282,"4"-3"-1881,-4-4 0,8-2-353,-4 0 1,-2 0-177,7 0 0,-1-8 0,3-3 1,-1-5-68,2-1 0,-5-1 0,1-1 0,0-3 0,-2-1-6,-1 2 0,-1-4 0,-6 1 206,0 3 0,0 1 1,0 3-1,-2 1 132,-4 5 0,2 3 1,-7 8-1,-3 0 0,-1 0 85,-3 0 1,1 14 0,-1 3 0,3 4-50,3 5 1,-3-1-1,5 6 1,0-2-144,4 2 0,-1 0 0,1-2 0,2-3 7,2-1 0,4-6 1,4 4-134,5-3 1,5-5 0,1-3 0,3-6-110,3-4 0,-2-2 0,7-2 0,-1-4-88,0-6 1,0-3 0,4-5 0,-2-1 111,2-2 1,-5-2 0,-1 1 0,-2-3 0,0 0 59,-1 4 0,-9 3 1,-1 3 68,1-1 0,-5-5 0,0 2 0,-2 3 256,0 5 1,-1 7 0,-5-6 375,0-1 0,-1 5 149,-5 2 0,4 6-485,-4 6 0,2 2 1,0 5-1,-2-1-57,2 1 0,3 3 1,1 1-1,0 1 1,0-1-137,0 1 0,0-1 0,0 1 1,0-1-244,0 1 1,0-7 0,0 1-65,0 2 0,1-1 0,3 1-30,2-3 0,2-7 0,-2 2 61,5-4 0,-1-10 0,0-3 0,0-5 10,-1-1 0,-3-1 0,4-1 207,-2-5 0,3 5 1,-3-4 213,2 3 1,-5 3 13,7-1 0,-6 3 257,6 3 0,-9 6-235,3 12 1,-4 4 0,-2 7-211,0 1 0,0-1 0,2-1 0,2-3 0,2-1-188,-2 2 0,-2-5 0,0 1-228,3-2 1,-1 3 130,8-5 0,-6 0 1,5-6-94,3 0 1,-4-6 0,1-1 0,1-3 102,-2-4 1,5-1 41,-3-3 1,-2 1 199,1-1 1,-1 7 0,3-1 0,-3-2 68,-2-1 0,6-1 1198,-3 5-804,-3-5 0,2 22 0,-6 0-199,1 7 0,1 5 0,-6-1 0,2 1-203,4-1 1,-4-5 0,6-2 0,-3-1-1,3-1-51,2 0 0,-6 0 0,4-4-84,-1 1 0,3 1 0,6-8-128,-5-4 1,5 3 0,-7-9-1,3-2 91,0-1 1,-8-3-1,1 1 1,-1-1-1,0 1 91,2-1 1,0 1 0,-6 0 108,0-1 0,-6 6 0,-2 3 87,-1 1 1,3 2 0,-4 8 0,0 2 101,1 2 0,3 5 1,-4-3-1,2 2-113,4 3 0,2-3 0,2 2-250,0 1 1,0-3-1,0 2-182,0 1 1,8-5-120,4-2 0,3-4 1,3-2 129,-1 0 1,1-6-1,-3-2 1,-1-1 0,-2-5 32,1-2 1,1-1 0,-1 1 249,-1 5 1,-2-5-1,3 5 147,-1-5 0,-8 5 1,4 1 107,-1 2 1,-5 4-1,4 10 16,-4 6 0,-2-3 0,0 3 1,0 3-169,0 7 0,2-3 1,2 5-1,2-5 0,-3-2-143,-1 1 0,0-1 0,2 1-116,2-1 1,2-1-239,-2-5 0,-2-3 130,7-8 1,-1-2-1,3-4 1,-3-5 98,-2-5 1,4-1 0,-5-3 0,1-1 128,0-2 0,0-2 0,-4 3 0,3-1 94,3 2 1,-6 1 0,2 3-1,-2-1 546,1 1-316,-3 7 0,6 4 0,-8 12 0,0 6-126,0 3 1,0 5 0,0 1-218,0 2 0,0 1 0,0-7 0,0 0-282,0 1 145,0-1 74,0 1 1,0-1-18,0 1 1,6-7-1,2-1 1,1-2-124,5-4 1,-4 4 0,1-3 0,3-1 72,1-2 1,3-10 0,-1-1 0,1-3 0,-1 0 40,1-1 1,-1-8 0,1-3 70,-1 3 1,1 0 0,-1-1 0,-1-3 82,-5-2 0,5 5 0,-7-1 1,3 2-1,-2-1 259,-2-1 1,3 0 188,-5 5-424,0 9 0,-8 1 1,-4 10-38,-6 4 0,-1-2 0,-1 7 0,3 3-14,-3 1 1,4 3 0,1-1 0,-1 1-24,0-1 1,4 1 0,-3-1 12,1 1 1,2-1 0,6 1 0,0-1 45,0 0 1,2-5 0,2 0 0,4 1 66,1 3 0,3 1 0,6 1 0,-1-1 28,0 1 0,1-1 0,-1 1 0,1 1 26,-1 4 0,1-3 0,-3 3 0,-1-2-175,-2 3 0,-3-3 1,3 6-1,-6-2 1,-4-3-135,-2-3 0,0-1 0,0-1-70,0 1 1,-2-9 0,-4-3 90,-6-4 0,3-2 0,-3 0 0,-2-2 0,1-4-54,1-5 0,-2-11 0,7-3 1,-1 0-59,0 0 0,0-8 1,5 0-119,-3-6 0,0-10 0,8 3 0,2-7 35,2-5 0,9-4 0,1-8 0,5-2 263,0-3 0,5 5 1,-3 0-1,0 8 333,2 2 0,-7 15 1,1 4 806,-5 14 1,-5 19-550,3 14 0,-4 6 0,-8 17 0,0 2-300,0 2 1,-2 4 0,-2 2-1,-2 1-68,2-1 1,2 6 0,2 0 0,0-1-52,0-3 0,0-4 1,0-2-1,0 0-242,0 0 0,0-6 0,0-2-222,0-2 1,2-2 70,4-5 0,-2-9 0,8-5-27,1-8 1,-3-5 0,0-9 89,-3 1 0,1 1 0,-4 3 1,2 1 140,-2-1 0,4 3 0,-3-2 0,1 1 133,2 1 0,-4-6 9,7 5-187,-7 3 0,10 2-440,-8 12 0,5-2 556,-5 7 0,0 1 0,-6 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44.186"/>
    </inkml:context>
    <inkml:brush xml:id="br0">
      <inkml:brushProperty name="width" value="0.08571" units="cm"/>
      <inkml:brushProperty name="height" value="0.08571" units="cm"/>
    </inkml:brush>
  </inkml:definitions>
  <inkml:trace contextRef="#ctx0" brushRef="#br0">53 0 7689,'-6'33'-436,"0"-4"436,-7-11 0,3-3 0,-8-5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3:11.284"/>
    </inkml:context>
    <inkml:brush xml:id="br0">
      <inkml:brushProperty name="width" value="0.08571" units="cm"/>
      <inkml:brushProperty name="height" value="0.08571" units="cm"/>
    </inkml:brush>
  </inkml:definitions>
  <inkml:trace contextRef="#ctx0" brushRef="#br0">1 122 8052,'0'18'1102,"0"-1"0,0 1 0,0 1-297,0 5-423,7-5 1,5 8 0,9-6 86,3 3 0,5 7 1,-4-2-1,2 4-186,4 2 1,8-2 0,2-2-1,-2-4-160,-3-2 0,5 4 0,-2-7 0,-4-5-156,-4-3 0,-2-8 1,6 3-1,-2-1-375,-4-4 1,2-4-1,-6-6 1,1-6-70,-1-3 1,6-3 0,-2 1 201,4 0 1,4-9-1,2-3 1,3-4 49,3-2 0,0 6 0,3 2 0,-3 0 216,-3 0 0,5 7 0,-6 3 0,-2 9 243,-3 6 0,-8 2 0,-5 4 0,-2 6 134,3 7 0,-11 12 1,5 0-1,-3 4-22,1 2 1,-5 2 0,1 2 0,2 0-119,1-6 1,8 0 0,3-8 0,1 0-221,4 0 0,4-3 1,4-11-1,3-5-202,3-4 0,1-2 0,7 0 0,-1 0 1,-1 0-245,-5 0 0,3-8 0,-7-3 198,3-5 1,-6-1 0,2-1 0,-3-1-54,3-4 0,-2 1 0,8-7 1,1-2-1,3 0 83,1 2 1,0-4 0,1 4 0,-3-2 268,-3 2 0,-5 9 1,-7 11-1,0 1 151,0 4 1,-6 10 0,-2 5 0,-1 5 1,-5 1 1,0 7 0,3-1 0,3 0-66,0 3 1,8-7 0,-2 4-1,6-3-130,0-3 0,5 1 1,3-1-1,1-1-102,-1-5 0,3 3 0,-3-6 1,1-1-136,-1 1 0,-4-2 1,-8-6-1,1 0-29,5 0 1,-2-2 0,6-2 0,-1-2-44,1 2 1,1-5 0,9-1 0,1-2 92,2 1 1,-1-1 0,-9-5-1,-1-1 122,1 1 0,-5-7 0,-2 1 0,-5 2 162,-1 1 0,6 3 0,0 1 0,0 5 159,1 5 1,-3 4-1,6 2 1,-1 2 188,1 4 0,2 5 0,3 11-122,-3 1 1,1 0 0,-7-3 0,0 1 0,-1 2-52,1-1 1,0-5 0,-4-3 0,2-5-227,1-1 0,15-2 0,-1-6 0,6 0-32,6 0 0,2-2 0,2-4 0,0-5-199,0-5 1,-8 1-1,-4-1 1,-4 0-21,-1-3 0,5-2 1,2 3-1,2-1 58,4-4 0,4 1 0,4-7 0,1 0 128,-1 2 0,-10-4 0,-4 6 0,-2-1 37,1 1 0,12 2 0,-1 7 1,2 5 292,0 5 0,4 4 0,-1 4 0,-3 4 187,-6 5 1,-6 5 0,-7 1-1,1 3-171,4 3 1,10-2 0,8 6 0,-1-1-99,3-5 1,2-2 0,7-1 0,-2-1-219,-3 1 0,3-8 0,-3-5 0,5-3-16,6-2 0,-43 0 0,1 0 0,2 0 0,-1-2 0,45-3-277,-6-7 1,-7-4 0,5-3 0,8-2-58,-47 9 1,1 0 0,3 0 0,0-1 0,43-8 0,-2-4-8,-7-3 1,3 5-1,-8-6 1,1-2 201,1-2 0,3 4 0,3 0 0,-2 0 196,-9 1 1,-11 11 0,-18 11-1,-3 4 324,-1 2 0,0 2 0,5 6 0,0 7-169,1 7 1,-1 7-1,1-4 1,-1 0 6,0 1 1,1 3-1,-3-6 1,-1-2-2,-3-1 1,-7 1 0,4-2-1,-1-3-39,5 0 0,11-9 1,6-1-1,4-4-138,2-2 0,0 0 0,-2 0 1,-2-2-356,-2-4 0,-10 2 1,-1-5-1,-11-1-865,-5 0 0,0 4 1,2-3 1195,2 1 0,7-6 0,-3 5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3:13.583"/>
    </inkml:context>
    <inkml:brush xml:id="br0">
      <inkml:brushProperty name="width" value="0.08571" units="cm"/>
      <inkml:brushProperty name="height" value="0.08571" units="cm"/>
    </inkml:brush>
  </inkml:definitions>
  <inkml:trace contextRef="#ctx0" brushRef="#br0">838 1116 9282,'12'0'425,"-2"-2"0,-1-4-268,1-5 0,2-5 1,5-1-1,3-3-65,3-3 1,-2-4 0,6-8-1,-1 0-187,-5 0 0,4 0 0,0-2 1,1-2-129,-1-1 0,-8-1 0,-7 6 0,-2 0 73,-4 0 1,3-6 0,-1 1 0,-4 1 38,-6 2 0,-5 0 0,-11-2 0,-1-3 66,-2-3 1,-8 6 0,1-2 0,-3 5 61,-1 1 0,-1 2 0,-2 4 1,-4 5-55,-6 5 0,-3 9 0,-4 4 0,-5 8-5,-5 10 0,-4 1 0,-1 17 0,1 3 41,4 5 0,0 1 1,11 8-1,9 1 76,5 3 1,6 1 0,4 1-1,5-1 148,5 0 0,4 1 0,3 1 1,6 2 4,4 3 0,2-1 0,2-8 0,4-3 46,6-6 1,11-5-1,6-1 1,4 0 74,2 0 1,0-8 0,2-5 0,1-7-166,3-3 1,10-2 0,-1 1 0,6-5-106,1-4 0,-3 4 0,0 0 0,3-3-124,1-1 1,-8-4 0,-11-1-1,-6-3-8,-4 2 1,-8-6-1906,3-1 1958,-13-5 0,-3-1 0,-8-1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4:18.179"/>
    </inkml:context>
    <inkml:brush xml:id="br0">
      <inkml:brushProperty name="width" value="0.08571" units="cm"/>
      <inkml:brushProperty name="height" value="0.08571" units="cm"/>
      <inkml:brushProperty name="color" value="#E71224"/>
    </inkml:brush>
  </inkml:definitions>
  <inkml:trace contextRef="#ctx0" brushRef="#br0">52 664 7866,'-7'-35'-130,"-3"8"1,0-4 0,3 8 773,-1 1-201,6 11 1,-6 11-1,8 13 1,0 8-174,0 9 1,2 10 0,2 7-1,2 7-266,-2 10 1,-2 0-1,-2 12 1,0-2-116,0 1 0,0-1 0,0 6 0,0-3-178,0-3 0,5-2 1,1-4-1,-2-2-560,-2-2 1,4-10 848,0-2 0,-1-7 0,-5-10 0</inkml:trace>
  <inkml:trace contextRef="#ctx0" brushRef="#br0" timeOffset="433">279 402 7887,'28'-35'191,"-1"0"0,-2 2-118,10 4 1,2 4 0,9 7 0,3 3-78,1 3 1,5 2 0,1 7 0,6-3 377,6 2 1,6-4 0,15 0 0,4 1-170,6-1 1,-12-4 0,-5 6 0,-8 1-117,-4-3 0,1 0 1,3-6-1,4 5-17,1 1 0,-5-4 0,2 5 0,-5-3-96,-1-4 1,-15 5 0,-9-1 0,-7 2 59,-4 4 1,2 2-1,2 2 1,-1 0 76,-5 0 1,2 2 0,-6 4-1,4 6-1,2 3 0,-7 3 1,-3 1-1,-2 4-3,0 6 0,1 1 0,-7 3 0,-1 3 7,-5 1 1,5 2 0,-7 2 0,3 5-85,0 5 0,-6-1 0,5 1 1,1-1-124,-2 5 0,3 3 0,-7-2 0,-2 4-72,-2 2 1,0-5 0,2 1 0,1-4-78,-1-1 1,-2-7 0,-2-1 0,-2-3-332,-3-3 1,1-6-1,-8-2 1,-4 2-170,-5-2 1,-2-5 0,-10 3 739,-4 2 0,-17 2 0,-1 2 0</inkml:trace>
  <inkml:trace contextRef="#ctx0" brushRef="#br0" timeOffset="700">489 1991 7843,'-17'8'510,"-1"-6"0,10 6 53,8-8 0,10-2 1,15-2-1,10-4 0,12-4 248,9-7 1,16-6-1,17-10-621,-38 17 1,1 1-1,4-1 1,1-1-394,4-1 0,0-1 0,-3 0 0,-2-2 65,0-3 1,-1-1-1,1 4 1,0 0 124,0-1 0,-1 1 0,0 4 1,1 1-546,-4 0 0,0 1 0,0 3 1,-1 1-1,46-4 0,-9-1 558,-11 1 0,1-5 0,-6 5 0,-10 7 0,-10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23.188"/>
    </inkml:context>
    <inkml:brush xml:id="br0">
      <inkml:brushProperty name="width" value="0.08571" units="cm"/>
      <inkml:brushProperty name="height" value="0.08571" units="cm"/>
    </inkml:brush>
  </inkml:definitions>
  <inkml:trace contextRef="#ctx0" brushRef="#br0">0 18 7735,'0'-10'-96,"0"2"-373,0 8 469,0 0 0,0 8 0,0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4:16.696"/>
    </inkml:context>
    <inkml:brush xml:id="br0">
      <inkml:brushProperty name="width" value="0.08571" units="cm"/>
      <inkml:brushProperty name="height" value="0.08571" units="cm"/>
      <inkml:brushProperty name="color" value="#E71224"/>
    </inkml:brush>
  </inkml:definitions>
  <inkml:trace contextRef="#ctx0" brushRef="#br0">70 507 7910,'0'-17'-27,"-8"7"0,4 2 290,-7 8 1,7 16 0,-2 7 0,4 12 173,2 12 1,-6 9-1,0 22 1,3 7-380,1 6 0,1-41 0,2 1 0,-1 48 0,0-48 0,0-1-143,0 49 0,-2 0 0,-2-14 1,-2-9-63,2-8 0,2-12 0,2 0 0,0-7-451,0-8 1,0-12-413,0-6 0,0-13 1010,0-10 0,0-16 0,0-11 0</inkml:trace>
  <inkml:trace contextRef="#ctx0" brushRef="#br0" timeOffset="433">18 595 7910,'0'-18'-45,"7"1"0,-3-3 0,8-1 50,1-2 0,3-1 0,3 7 0,3 0 24,1-1 0,8 1 0,0-1 1,6 1-2,4-1 1,9 1 0,3-3 0,11-1 0,9-2 0,7-1 0,7 7 0,1-1 555,-1 1 0,-2 0 1,-3-1-1,-7 1-208,-3-1 0,0 1 0,4 1 0,5 3-419,5 1 1,-1 0-1,-5-3 1,-11 1-61,-8 3 0,-7 7 0,-4-2 0,-3 4 24,-6 2 0,1 0 1,1 0-1,0 0-61,-1 0 0,-1 0 1,-8 0-1,-2 2 138,-2 4 0,-7 1 0,1 7 0,-6-2 79,-5 1 1,2 5 0,-7 3 0,1 4 91,0 2 0,0 3 0,-4 4 0,1 3-3,-1 4 0,-2 4 0,0 7 0,2 2 59,2 5 1,0-3 0,-6 8 0,0 6-73,0 9 1,2-3 0,1 11 0,3-3-231,-2-5 0,4 1 0,-2-8 1,-2-2-359,-2-8 1,-2-6 0,2-6 0,1-1-359,3-3 1,0-5 0,-8 4 792,-4-2 0,-3-3 0,-9-5 0</inkml:trace>
  <inkml:trace contextRef="#ctx0" brushRef="#br0" timeOffset="666">245 2376 7959,'0'17'890,"0"1"1,15-8-1,12-6 1,20-10-609,23-12 0,-24 6 0,5-3 1,11-5-1,4-3 0,4-1 1,1-2-328,3-2 0,0 0 0,8-3 1,1 2-1,1 0 0,1 1 1,4 0-1,0 0-683,1 3 1,-1 0 0,-2-2 0,-2 1 0,-6 4 0,0-1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4:21.445"/>
    </inkml:context>
    <inkml:brush xml:id="br0">
      <inkml:brushProperty name="width" value="0.08571" units="cm"/>
      <inkml:brushProperty name="height" value="0.08571" units="cm"/>
      <inkml:brushProperty name="color" value="#E71224"/>
    </inkml:brush>
  </inkml:definitions>
  <inkml:trace contextRef="#ctx0" brushRef="#br0">3860 293 7899,'-17'-17'75,"-1"-1"22,1 1 0,-3 0 0,-1-1 12,-2 1 0,-8-1 1,1 1-1,-4-1 28,-7 1 1,-4-1 0,-7 1-1,-3-1-63,-3 1 0,4 5 0,-4 3 0,3 1-6,3 4 0,-6-4 0,0 2 1,-1 4-70,-1 6 1,-10 8-1,-13 11 1,-6 6-90,-5 4 1,46-15-1,-1 1 1,-40 22-1,4 5-5,-1 5 0,40-24 0,-1 0 0,-2 2 0,-1 0 1,-1 4-1,-1 0 12,0 3 0,0 2 0,2 2 0,3 2 0,-1 3 0,1 3 0,0 1 0,2 1 46,2 1 1,-1 1-1,-3 0 1,1 0-1,2 1 1,1-1-1,-6 2 1,-1-1-94,-5 1 1,1 3 0,2 4 0,1 4 0,0 1 0,3 2-1,6-4 1,3 2 132,4-3 1,2 0-1,-4-1 1,0 0-1,1 2 1,0 0-1,-2 2 1,-1 0 12,-3 0 0,0 0 1,4-1-1,0 0 0,3-4 1,1 0-1,3 0 0,1 0 22,2 0 1,2 1 0,4 3-1,1 2 1,3-3 0,1 0-1,4-5 1,1 0 3,2-3 1,1-1 0,0-6 0,0 1 0,1 0-1,1 1 1,0 0 0,2 0 114,2 1 1,0-1 0,1 48-1,2-17 1,2-7 9,4-3 0,10-10 0,7-4 0,0-5-24,3-7 0,-3 5 0,10-7 0,6 1 56,3-4 1,7-6 0,9-4 0,6-4-146,4-2 0,0-3 0,-2-9 0,-4-3 65,-2-2 1,-9-3-1,-9-5 1,-1 0-339,0 0 1,1-5 0,-3-3 0,4 0-145,2 0 0,-1-3 1,3 3-1,-4 0-525,-1 0 1,-11 3 887,4 5 0,-4 0 0,4 0 0</inkml:trace>
  <inkml:trace contextRef="#ctx0" brushRef="#br0" timeOffset="400">1031 4188 8011,'0'-18'-274,"6"1"313,0 0 0,1 1 1,-1 2-1,8 5 396,7 1 1,6 2-1,8 6 1,2 2 50,4 4 0,3 2 1,9 5-1,-1-3-232,1-2 0,-3-1 1,-1-3-1,-5 2-158,-1-2 0,0-2 0,-3-2 0,5 0-35,0 0 1,3-6 0,-7-2 0,-2 1-153,-3-1 1,-3 2 0,-3 4-9,-7-4 1,-12 6 0,-5 0 0,-6 10 6,-6 6 0,-7 9 1,-14 6-1,-10 8 10,-6 7 0,-3 12 0,-9 8 0,-1 8 65,27-33 1,0 0 0,-29 38-1,3 5 1,27-42 0,0 1 75,-1 0 1,0-1-1,-24 42 1,7-14-1,-1-2-173,3-4 1,3-6-1,12-12 1,7-7-848,9-8 0,7-13 961,12-12 0,11-5 0,10-1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4:26.944"/>
    </inkml:context>
    <inkml:brush xml:id="br0">
      <inkml:brushProperty name="width" value="0.08571" units="cm"/>
      <inkml:brushProperty name="height" value="0.08571" units="cm"/>
      <inkml:brushProperty name="color" value="#E71224"/>
    </inkml:brush>
  </inkml:definitions>
  <inkml:trace contextRef="#ctx0" brushRef="#br0">12069 2564 7979,'0'-18'214,"-2"1"0,-2-1 85,-2 1 0,-6-1 0,5 1 0,-3-1 81,-4 1 0,5-1 1,-3 1-224,-2 0 1,-1 5-1,-3 0 1,-1-1-1,-2-5 59,-3-5 0,-5 3 0,4-3-194,-2 4 1,-4-6 0,-10-5-1,-5-3 1,-7-1-76,-5-1 1,-4-8-1,-10-4 1,-6-3 37,35 24 0,-1 0 0,-35-33 0,37 29 0,0 0 0,-35-30 63,1 0 0,30 30 0,-1 2 0,-1 1 1,-1 1-77,-4 0 1,-1 0 0,-4 0 0,0-1-1,2 1 1,1 0 0,0 0 0,1 0 23,1-1 0,0 1 1,-6-1-1,-1 0 1,-2-1-1,0 0 0,-3-2 1,0 1-56,-3 1 1,0 0 0,3 0 0,0 0 0,-1 0 0,0 0 0,-1-1 0,-2 1-67,-3 3 1,-1 0 0,0-1 0,0 1-1,0 4 1,1 0 0,1-1 0,0 1 148,2 0 0,-2-1 1,-7-1-1,-3 0 0,1 2 1,-1 1-1,3 0 0,1-1-8,5 0 1,0 0-1,-1 1 1,-1 1-1,-1-4 1,0-1-1,-3 1 1,-1 0 2,1 0 0,-1 1 0,3 0 0,1 1 1,9 3-1,0 1 0,-5 0 0,-2-1-27,-4 0 1,-1 2 0,-4 1 0,1 2 0,5 1-1,1 1 1,3 1 0,0 1 5,-1 0 1,0 0 0,2 0 0,-1 1 0,-8 0 0,-1 0 0,4 2 0,2 1 7,5 1 1,1 2 0,-2-2-1,0 0 1,1 1 0,0 0 0,-2 2-1,-1 0 0,1 3 0,0 0 0,0-1 0,1 2 0,5 3 0,2 2 1,-3 0-1,0 1-6,-4 1 1,0 1 0,5 2-1,0 0 1,0-2 0,0 1-1,5 2 1,2 1-67,3 1 1,1 1-1,-5 3 1,0 1 0,-1 0-1,0 0 1,-1 1 0,1 1 53,2 1 1,0 1 0,6-1-1,1 2 1,5-1 0,1 0-1,1 0 1,-1-1-22,0 0 0,-1-1 0,-4 0 0,-1 0 0,-3 3 0,-1 1 1,3-1-1,2 0 21,2 0 1,2 0-1,4 0 1,1 1-1,-28 25 1,-3 2-5,32-25 0,0 1 0,-2 2 0,-1 2 0,-6 2 0,1-1 0,2-1 0,1-2-15,0-1 1,2 1-1,4 0 1,1 0-1,-39 26 1,2-2-6,1-2 1,-9-1-1,3 1 1,38-26-1,0 0 15,0 1 1,-1 1-1,2 2 1,1 2 0,-35 28-1,14 0 93,11-4 1,3 2 0,5-2 0,-1-1-93,-5-3 1,-1-7-1,-5-1 1,-1 3 173,-2 1 0,-6 4 0,6 3 0,3 3-150,7 2 1,5 0 0,8 4 0,2-4 108,4-2 0,-2-2 0,8-5 0,-1-1-113,-1 1 0,6 5 0,-4 2 0,3 4 57,3 8 1,-7-2 0,1 5 0,4-3-25,5-2 1,-1-2-1,5-2 1,-2-2 16,1 2 0,7 4 1,-2 3-1,4 5 96,2 2 0,0 1 0,2 5 1,4-5-21,5-5 0,7-4 0,5-5 1,4-1 0,0-2 0,6 4 1,-3 2-1,3-6-27,1-2 0,1-7 0,2 5 0,4-4 36,6-3 1,3 3 0,4-12 0,6 1 54,10-4 0,6 1 1,6 1-1,-7 0-47,-3 0 0,-10 5 0,-2-3 0,-2-1 35,1-3 0,1-4 1,0-2-1,8-2 69,6-4 0,1 4 0,-7-6 0,-4 0 8,-6-3 1,-11-7 0,-6-3 0,-6-3-871,-6 3 0,-4-6 0,-7-3 0,-1-3 571,0-2 0,1 0 0,-1 0 0,1 0-815,-1 0 1,1-2-382,-1-3 0,-5 3 1,-2-6 1238,-3 0 0,-1-2 0,-6-7 0</inkml:trace>
  <inkml:trace contextRef="#ctx0" brushRef="#br0" timeOffset="583">2062 5550 7879,'0'10'319,"0"5"1,0-3-59,0 3 0,0 3 0,2-1 0,3 1-50,7-1 0,4 7 0,1 1 0,3 0-63,3 0 1,-2-2 0,6-5-1,0 1-5,1 5 0,-1-5 0,2 2 0,-6-5-13,-3-4 0,-3-1 1,1 5-65,-1-5 1,-7 5-60,-4-4 1,-12 3 0,-8 1 0,-5-1-48,-5 3 0,-7-3 1,0 12-1,-6 0-62,-3 1 0,-3 1 0,4 8 0,-3 3-67,-3 7 1,8-4 0,0-3-1,8-3-595,4-2 1,3-2-1,11-4 764,5-5 0,4-5 0,2-2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4:49.259"/>
    </inkml:context>
    <inkml:brush xml:id="br0">
      <inkml:brushProperty name="width" value="0.08571" units="cm"/>
      <inkml:brushProperty name="height" value="0.08571" units="cm"/>
      <inkml:brushProperty name="color" value="#E71224"/>
    </inkml:brush>
  </inkml:definitions>
  <inkml:trace contextRef="#ctx0" brushRef="#br0">333 1381 7872,'-8'9'-404,"4"1"1,-8-6 606,-1 2 0,3 0 0,-2-6 210,-1 0 1,-3 0-296,-1 0 1,-1-2 0,1-2 0,1-4-30,5-2 1,-3-1 0,6-7-1,-1 1-40,-5-1 0,4-5 0,-1-2 0,-1 0-56,2-1 1,-3-5 0,5 2 0,0-4-40,1-2 0,-5-2 0,4-3 56,-2-7 0,7 4 0,-3 3 0,4 3 1,2 2 66,0 0 0,0-6 1,0 2-1,0 4 22,0 4 1,8 2 0,3-8-34,5-3 1,1 3 0,3-4 0,3 4-1,6 2 29,4 0 0,2 0 0,0 2-57,0 4 1,0-2 0,0 6-1,0 0 1,-1-2 21,1-1 0,0 7 0,-2-2 0,-2 3-39,-2 3 1,1 5-1,5 3 1,-1 1-32,1 4 1,2 2 0,4 2-22,6 0 1,-5 0 0,-1 2 0,-2 4 4,2 5 0,-5 5 1,5 1-1,-4 1 0,-4-1-11,-4 1 0,-2 5 0,-5 2 0,1 2-34,-2 4 1,-3 1-1,-5-1 1,-1-2-22,2 2 0,-1 8 1,-1 1-1,-4-1 3,-1-2 0,-5 6 0,4 3 49,-4 5 0,4-1 0,0-1 1,-2-5-1,-3 1-23,-1 0 0,0-1 0,0 3 18,0-7 1,-5-3-1,-3-2 1,0 0-1,-2 0 76,1 0 0,-3-6 0,-3 0 1,1 0 43,2-1 0,-1 5 1,-9-6 40,-1 0 0,0 0 0,5-6 0,-1 5 1,-2-1-20,-3 0 0,-5-7 0,4-7-62,-2 3 1,-2-5 0,-6 1 0,0-2-30,0-4 0,-2-2 0,-2-2 1,-1 0-12,1 0 1,-4 0 0,4 0 0,4 0 0,4-2 70,0-4 0,0 2 0,0-8 0,4 1 23,2 1 1,-4-3 0,3 5 0,1-2 6,0-4 1,-4 1-1,4-1 13,-3 3 0,5-1 1,-4-3-1,2 1 1,3 4-13,3 2 1,2-5 0,-1 3-584,1 0 81,7-5 1,2 5 0,10-5-411,4 3 1,4-2 814,7 9 0,1-9 0,-1 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4:54.576"/>
    </inkml:context>
    <inkml:brush xml:id="br0">
      <inkml:brushProperty name="width" value="0.08571" units="cm"/>
      <inkml:brushProperty name="height" value="0.08571" units="cm"/>
      <inkml:brushProperty name="color" value="#E71224"/>
    </inkml:brush>
  </inkml:definitions>
  <inkml:trace contextRef="#ctx0" brushRef="#br0">2443 49 8001,'-14'15'547,"-3"-3"1,-2 3-548,7-3 0,-4-4 0,7-1 0</inkml:trace>
  <inkml:trace contextRef="#ctx0" brushRef="#br0" timeOffset="1133">16 363 7820,'-8'-18'614,"6"7"-209,-4-1 1,6 8 344,6-1 0,4 3 0,9 4-432,4 3 1,4-3 0,8 6-1,2-2-159,4 0 1,4 7 0,7-3-1,2 2 1,3-1-102,1 3 0,0-4 0,-8-1-224,-3-1 0,3 4 0,-5-7 1,0-1-138,-5-2 0,-3-2 0,-2 0 0,0 0 43,0 0 0,-2-2 0,-2-3 0,-4-5 75,-1 0 1,-1-5 0,-4 5 0,0-2 99,-5 1 1,1 1 0,-7-4 0,2 3 158,-1-3 1,1 4 170,6-1 0,-7 7 0,1-2 234,1 4 1,3 2-291,1 0 1,1 6 0,-3 2-1,-1-1 1,-2 3 170,1 0 1,3-4-315,1 5 0,1-7 0,-1 4 0,3-2 0,1 0-135,2-3 0,2-3 1,-3-3-51,1-3 0,6-6 0,-4 4 0,3-1-65,3-5 0,-4-1 0,2-3 0,2 1 41,2-1 0,0 1 1,-2-1-1,-4 3 0,0 1 162,0 2 1,-5 3-1,1-5 1,-4 5 290,-1 1 1,-1 2 0,1 6 65,-1 0 1,1 8 0,-3 3-66,-3 5 0,3 1 0,-3 1 0,2-1-17,-3 1 1,5-1-1,-4 1 1,3-3-195,3-3 0,1 1 1,2-7-1,4-2-252,3-2 1,-5-4 0,6-2 0,4-5 0,4-5-93,4-5 0,7-11 1,-1 3 33,3 0 1,1-6-1,-3 6 1,-3-2 134,-3 0 0,-1 7 0,-6 1 0,-2 5 299,-4 5 1,2 7 0,-7 0 0,-1 8 232,2 8 1,-6 3-1,7 3 1,-3 1-203,0 4 1,8-3 0,-3 1 0,1-5-535,0-5 1,0-1-1,8 2 1,3-7-2172,7-3 2470,-4-2 0,7-15 0,-5-5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5:27.140"/>
    </inkml:context>
    <inkml:brush xml:id="br0">
      <inkml:brushProperty name="width" value="0.08571" units="cm"/>
      <inkml:brushProperty name="height" value="0.08571" units="cm"/>
      <inkml:brushProperty name="color" value="#E71224"/>
    </inkml:brush>
  </inkml:definitions>
  <inkml:trace contextRef="#ctx0" brushRef="#br0">262 102 7697,'-7'-18'410,"3"1"1,-6-1 55,2 1 1,-5 1 299,1 5 1,4 7-1,2 14 1,5 11-178,1 10 0,0 8 0,0 15 1,1 4-4,5 6 0,4 12 0,7 8 0,1 7-384,-10-42 1,1 1-1,4 5 1,0 2-1,0 5 1,1 0-1,0 6 1,1 2 4,0 4 1,-1 2 0,0-2 0,-1 1 0,2 0-1,-1-1 1,-2 1 0,0 0-67,-2 0 1,-1-1 0,-1-1 0,-1 0 0,0 1 0,-2-1 0,-1-1 0,0-2-18,0-4 1,0 0 0,-3-4 0,0 0 0,1-2 0,1-2-1,-1 0 1,-2-1-91,0 0 1,0-2-1,0-3 1,0-3-1,0 39 1,0-11-256,0-5 1,0-8 0,0-4-1,0-5-605,0-11 1,0-13 0,0-7-33,0-5 1,-2-9-1,-1-6 1,-5-10 151,-2-12 1,0-1 0,-3-10 0,-1-4 32,-5-6 0,1 2 0,-7-6 0,0 1 143,-4-5 1,2 4 0,-3 1 0,-1 1 381,-2 0 1,4 1-1,0 5 1,0 2 164,2 4 1,0 3 0,7 9 0,1-1 435,3 1 1,5 9 94,-1 8 1,4 2 0,8 10 0,2 3 326,4 7 0,4-3 0,7 6 0,1 0-315,-1 5 0,3 3 0,3 1 0,4 1-29,0 0 1,6 8 0,-4 2 0,4-1-30,2-3 0,0-2 1,2-2-1,2 0-57,2-4 0,-1-4 1,-7 0-1,-2-8-94,-1-7 0,-9-7 1,2-7-1,-3 0-330,-3 0 0,1-13 0,-3-8 0,-1-9-221,-3-6 0,-1-11 1,4 0-1,-3-3-1084,3-2 0,-5-3 0,3-3 1,0-6 1283,-3-4 0,15-10 0,-5-1 0</inkml:trace>
  <inkml:trace contextRef="#ctx0" brushRef="#br0" timeOffset="684">1223 1237 7660,'-18'-16'0,"1"5"799,0-5 1,5 9 318,0-5 1,10-2 0,2 7-306,10-3 0,6 6 0,3-4 0,2 2-353,3 1 1,5-3 0,-4 4 0,0-2-253,0 2 1,4 2-1,-3 2 1,-1 0-87,0 0 0,-2 2 0,-5 2-115,-1 2 0,-1 7 1,-5-1-1,-5 6-229,-4 5 1,-2-2 0,0 8-1,-2 2-311,-4 2 1,-3 2-1,-7 0 1,3 0-284,1 0 1,0 0-1,-5 0 1,-1 0-815,1 0 0,1-6 1630,5 0 0,-5 0 0,7 6 0</inkml:trace>
  <inkml:trace contextRef="#ctx0" brushRef="#br0" timeOffset="933">1467 1970 7665,'-9'8'793,"-5"-4"0,6 6 1098,-1-2 0,3 5 3803,-6-1-3670,8 3-1982,-3 3 0,8-8-1346,5-5 1,-2-3 1303,8-2 0,-1 8 0,7 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5:59.821"/>
    </inkml:context>
    <inkml:brush xml:id="br0">
      <inkml:brushProperty name="width" value="0.08571" units="cm"/>
      <inkml:brushProperty name="height" value="0.08571" units="cm"/>
      <inkml:brushProperty name="color" value="#E71224"/>
    </inkml:brush>
  </inkml:definitions>
  <inkml:trace contextRef="#ctx0" brushRef="#br0">35 260 7842,'-5'-33'0,"-3"2"220,-2 2 1,6 8 0,-2-2 350,5 3 1,1 12 0,0 8-63,0 10 0,0 13 0,1 7 0,5 3 0,6 3 86,3 5 0,3-2 1,-1 6-417,1-3 1,1-1 0,3-6 0,1 0-1,0 0-17,2 0 1,1-2 0,5-2 0,-2-4-243,2-2 1,2-3-1,2-11 1,0-5-212,0-4 1,-2-2 0,-2-2 0,-4-6-150,-2-9 0,-2-1 1,-5-7 153,-1 0 1,1 4-1,-1-9 1,1 1-1,-3 0-60,-3 0 1,1 0-1,-5-6 1,0 0 134,0 0 1,3 8 0,-3 4 338,2 3 1,1 11-1,7 3 1,-3 6 375,-3 6 0,9 5 0,-3 13-198,1 5 1,6 4 0,1 0-1,-1-2 1,2-4 1,0-2 0,2 4 0,6-6 1,0-1-232,0-3 1,-2-7 0,-2-2 0,-2-3-201,2-3 0,-3-2 1,-1-4-1,-2-4-299,-4-5 0,-1-5 0,-3-1 185,1-1 0,-1-1 1,1-2-1,-1-3-29,0 3 1,1 2 0,-3-1-1,-1-1 81,-2-3 0,-1 1 0,7 4 0,-1-1 0,1 1 244,-1 3 0,1 11 0,-1-1 0,1 4 264,-1 2 1,6 10-1,1 5 23,-3 6 1,4 11-1,0-3 1,3 4 0,3 2 4,2-1 1,0-1 0,-2-2 0,0-1-252,6 1 1,-8-6 0,6-4 0,-2-5-399,0-5 1,-4-1 0,0 2 21,2-6 0,0-5 0,0-1 0,-2-1-114,2-5 1,2-10 0,2-9 0,0 0 83,0 0 0,-2-7 0,-2 1 0,-4-5 317,-2-5 1,0 6 0,-3 6 0,1 0-1,-2 2 482,-1 3 1,-3 11 0,1 3 43,-1 2 0,3 10 0,1 12 1,2 5-82,-1 4 1,5 8-1,2-3 1,6-1-1,8-4-834,9-4 0,16-3 1,17-4-1,10-7-1467,-43-2 1,1-4 1659,5-5 1,1-3 0,-2 0 0,0-2 0,4-6 0,0 0 0</inkml:trace>
  <inkml:trace contextRef="#ctx0" brushRef="#br0" timeOffset="1350">4471 225 7787,'-17'-5'0,"-1"-1"1284,9-8-904,-7 12 0,14-3 0,-4 10 1,4 7 192,2 3 0,2 5 0,2 3 0,4 4-186,2 1 0,1 3 1,5-6-1,-2 2-302,-3 4 0,1-4 1,7 0-1,3 1-156,1-1 0,0-6 1,-5 2-1,-1-3-90,1-3 1,5-1 0,0-3 0,-2-3-158,-1-2 0,-1-4 0,3-8 1,1-6-19,-2-5 1,1 1-1,-1-11 1,2-1 94,-1-3 0,-3-4 0,0-2 0,3 1 150,1-1 0,0 0 0,-5 0 0,1 0 47,4 0 1,-3 8-1,3 3 1,-3 5 338,-3 2 0,-1 9 0,-3 8 0,-1 11 263,1 11 0,3-1 0,-1 8 0,-1 4-59,-2 6 1,-1-8 0,7 4 0,1-2-309,4 0 1,-3-6-1,5-4 1,-2-3-158,1-3 1,7-1 0,-2-5 0,4-5-176,2-4 1,0-2-1,0 0 1,-1-2-224,1-4 0,-6-3 0,1-9 0,-1-1-93,-2-4 0,0 1 0,-6-7 1,3-2 147,-3-2 0,-2-2 1,-3-2-1,-2-3 130,-3-7 0,-1 4 0,3 3 0,-3 3 144,-2 2 1,4 6 0,-5 3 290,3 7 0,-6 7 1,2 18-1,-2 8 129,1 7 0,-3 0 0,4 9 1,-2 1-61,2 2 0,-2 2 0,7-2 1,1-4-195,-2-6 0,5-4 1,-3-1-1,3-1-210,3 1 1,1-1-1,3-1 1,1-5-151,-2-5 0,5-2 0,-1 0 0,2 2-61,4-2 0,-4-2 1,0-2-1,0 0 17,1 0 0,-5-2 0,4-2 1,-2-2 186,-3 2 0,-3 2 0,-1 2 0,-1 0 154,0 0 0,1 0 0,-1 0 0,1 0 24,-1 0 0,-5 0 0,0 0 0,1 0-307,3 0 0,1 0 0,-1-2 0,-3-4 215,-1-5 0,7-5 0,8-1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6:05.704"/>
    </inkml:context>
    <inkml:brush xml:id="br0">
      <inkml:brushProperty name="width" value="0.08571" units="cm"/>
      <inkml:brushProperty name="height" value="0.08571" units="cm"/>
      <inkml:brushProperty name="color" value="#E71224"/>
    </inkml:brush>
  </inkml:definitions>
  <inkml:trace contextRef="#ctx0" brushRef="#br0">245 210 7791,'-7'-18'0,"-3"1"383,0-1 0,-5 9 0,5 5 152,0 8 1,-3 7-1,5 15 1,0 9 0,0 9 0,-3 14 0,3 6 0,0 6-201,0 6 1,-3 5-1,3 15 1,4-45-1,-2 0-205,0 4 1,-1-1 0,2-1 0,0-1-1,-5 43 1,1-6-141,-1-9 1,6-8 0,-4-8 0,3-8-268,-1-8 0,0-5 0,6-8 0,0 0-962,0 0 1,0-14 345,0-3 0,0-14 1,2-4-1,2-12 184,2-9 0,5-12 1,-3-10 708,2-2 0,-7-9 0,5-8 0</inkml:trace>
  <inkml:trace contextRef="#ctx0" brushRef="#br0" timeOffset="682">106 524 7830,'0'-44'0,"0"3"174,7 4 0,-5 4 0,6 2 189,0 2 1,-4 7 0,7 1-1,1 6 136,-2 3 1,7 8 0,-1-2 0,7 4-108,4 2 1,4 0 0,10 0 0,6 0-159,3 0 1,4 6 0,5 0 0,3-2-105,0-2 0,4-2 0,-8 0 0,-2 0-72,-1 0 0,5-8 0,6-2 0,5-1-108,5-1 0,8 0 1,-1-5-1,4 1 3,1 5 1,-5-5 0,-13 5 0,0-3 92,0 2 0,13-3 0,4 5 1,3 0-8,-1 5 1,-4-3 0,-1 0 0,-5 0-47,-1 1 0,0-1 0,-3 4 1,9-2-16,7 2 1,-2 2 0,2 2-1,-7 0-7,-9 0 1,-3 0-1,0 0 1,4 0 11,5 0 0,5 2 1,-1 2-1,-2 4 3,-1 2 0,-10-5 0,-2 5 0,-10 0 11,-6 0 1,0-1-1,7 5 1,7-5 23,5-1 0,5 4 1,-6-6-1,-1 0-8,-3 1 0,-9-5 1,-1 6-1,-6-2-18,-5 0 1,9-1-1,-4-5 1,5 0-23,3 0 1,-6 6 0,2 0-1,-5-2-4,-5-2 0,-7 0 1,0 2-1,-8 2 8,-8-3 0,-3-1 0,-5 0 0,-1 2 23,-2 2 1,-7 0 0,7-6-43,2 0 1,-5 0-1,3 0-99,2 0 0,-5 0 0,3-2-82,2-4 0,1 4 119,2-4 1,1-1 97,-1 1 0,1 0 68,-1 6 1,-5 0 0,-2 2 0,-1 2 149,1 2 0,2 7 0,5-1 117,1 3 1,-7 9 0,1 1-1,2 4 51,1 8 1,3 0-1,-1 11 1,-1 7-153,-5 7 1,5 6 0,-5 1 0,5 3-231,1 4 1,-5-6 0,0 2 0,-1-6-922,-1-1 1,5-6 0,-5-7 0,2-9 922,-1-6 0,-7 5 0,4 3 0</inkml:trace>
  <inkml:trace contextRef="#ctx0" brushRef="#br0" timeOffset="1366">333 1485 7753,'-18'-8'292,"9"6"1,1-8 143,8 5 1,2 3-1,4-4 1,7 4-63,8 2 1,9 0-1,10 0 1,9 0 27,7 0 0,-2 0 0,7 0 0,-1 0-108,4 0 0,6 0 1,7 0-1,11 0-160,9 0 0,-45 1 0,0 0 0,3 0 0,1 2 0,1 0 0,0-1-53,1 1 0,-1-2 0,-1 0 0,1 0 0,-4 0 0,0 0 0,2 1 0,1 0-15,2 1 0,0 0 0,2 1 0,1 0 1,-1-2-1,0 2 0,-2 0 0,-2 1 8,-3 0 1,-1 0-1,2 0 1,-1 0-1,-1-3 1,1-1-1,4 3 1,2 0-28,4 1 1,0 0 0,-5-2 0,-1 0 0,-1 1 0,0 1 0,-4 0 0,-1-2-1,0 0 1,1 0-6,2 1 1,1 0-1,6-3 1,2 0-1,1 2 1,0 0-1,-5-2 1,-2 0 31,-4-1 1,-1 0 0,45-2 0,-2-2-76,-43 1 0,1 0 0,-1-3 0,1 0 1,1 3-1,0 0 0,45-2 0,-11-1-333,-11 0 0,-5-2 0,-2 4-498,0-2 1,0 1 0,0 5 0,-1 0 831,1 0 0,0 5 0,0 1 0,0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6:09.896"/>
    </inkml:context>
    <inkml:brush xml:id="br0">
      <inkml:brushProperty name="width" value="0.08571" units="cm"/>
      <inkml:brushProperty name="height" value="0.08571" units="cm"/>
      <inkml:brushProperty name="color" value="#E71224"/>
    </inkml:brush>
  </inkml:definitions>
  <inkml:trace contextRef="#ctx0" brushRef="#br0">156 122 7994,'-30'-1'78,"1"-5"-82,8 4 0,-4-6 0,9 6 524,5-4 563,-5 4 0,14-3-639,-4 10 0,12 3 1,8 4-1,5-5-148,4 1 0,8-6 0,-1 4 0,3-4-78,1-2 1,1 0 0,0 2-1,0 2-57,0 2 0,0-1 0,0-5 0,2 0 5,4 0 1,-3 6 0,9 0 0,2-2-84,1-2 0,2 4 0,1 0 1,1-1-72,4 3 0,-9-6 0,3 4 1,-3-4 13,-5-2 1,1 0 0,-6 0 0,2 0-24,-3 0 1,5-6-1,0-2 1,3 0-24,9 1 1,-3-5 0,6 4-1,-3 1-16,-3-1 0,2-6 0,1 4 0,-1 1 11,-4 3 0,-9-2 0,0 0 0,-2 1 45,2-1 0,-5 2 0,7 6 0,0 0-6,3 0 0,-1-2 0,3-2 0,5-2 0,3 3-6,0 1 0,-1 2 1,-5-2-13,-3-4 0,1 4 0,-7-4 1,-2 4 0,-2 2 1,3-6 0,3 1 0,2 1 0,1 2 22,-1 2 1,5 0 0,-3 0 0,3 0 9,3 0 1,-1 0 0,-1 0-17,-5 0 0,-3 2 1,-8 2-1,0 1-13,0-1 1,0 4 0,0-2 0,1-2-24,5-2 0,4-2 0,7 0 1,1 0-1,-1 0-21,0 0 1,1 0 0,-1 0 0,-1 0 32,-5 0 1,3 0 0,-9 0 19,-1 0 0,-2 5 1,-2 1-1,0-2 1,2 0 25,4 2 0,-3-4 1,9 4-21,2-4 0,1-2 0,2 2 0,3 1-14,3 3 0,-4 0 1,3-6-1,-7 0 1,-5 0-4,-3 0 1,1-6 0,-2 0-5,5 3 1,-1 1-1,2 0 1,1-2-1,4-2 0,7 2 1,-5 2 0,4 2 4,-3 0 0,-5 0 0,-2 0 0,-3 0 19,-2 0 1,-2 0 0,-7 0 0,1 0-1,2 0 27,4 0 1,4 0 0,7 0-35,0 0 1,1 0 0,1 0 0,2 0 3,3 0 0,-3 0 0,-8 0 0,-3 0 7,-2 0 0,-2 0 1,-7 0-1,1 0-23,0 0 0,2 0 0,4 0 1,4 0-1,1 0 17,1 0 1,-7 0 0,7 0-17,2 0 0,1 6 0,0 0 0,-1-2-2,-2-2 1,-9-2 0,3 0 0,-4 0 13,-2 0 0,0 0 0,0 2 0,0 1 0,2 3 22,3-2 0,-3-2 0,6-2 0,-2 0-21,-1 0 0,9 6 1,-5 0-15,1-2 0,0-3 1,-8-1-1,-1 2 1,-1 2 33,4 2 0,-10 0 0,4-6-22,-6 0 0,5 0 1,-3 0-1,4 0-1,2 0 1,1 0 0,3 0 0,4 0 0,2 0 15,3 0 0,-3 0 0,-1 0-19,-1 0 1,4 0-1,-5 0 1,-1 0 0,-2 0-15,-6 0 0,-4 0 0,2 0 1,-2 0 12,2 0 1,0 0 0,0 0 0,-2 0 25,2 0 0,4 0 0,4 0 1,2 0 4,-2 0 1,-2 0 0,-3 0 0,3 0-13,4 0 0,-4 0 0,2 0 0,-6 0-30,-4 0 1,-2 0 0,4 0-4,-2 0 1,-7 0 0,1 0-1,-2 0 1,1 0-4,1 0 1,2 0 0,-4 0 0,5 0 3,1 0 1,-4 0 0,6 0 8,2 0 1,0 0 0,0 0 0,-2 0 16,2 0 0,2 0 0,0 0 1,-2 0 9,-1 0 1,-1 0 0,4-2 0,-2-2 0,-4-2-3,-2 2 0,0 2 1,-3 2-1,1-1 31,-2-5 0,-1 4-38,-3-4 0,1 4 1,-1 0-1,1-2 11,-1-2 0,-5 1 0,-1 5-30,3 0 0,1 0 1,3 0 2,-1 0 0,1 0 1,-1 0-39,1 0 0,-1 0-65,1 0 0,-1 0-251,1 0 0,-7 0-806,1 0 1,-6 0-459,5 0 1,-5 0 1612,6 0 0,-8 7 0,3 3 0</inkml:trace>
  <inkml:trace contextRef="#ctx0" brushRef="#br0" timeOffset="2074">11437 192 7871,'-19'0'0,"-2"0"449,-3 0 0,7 0 105,5 0 1,10 0-1,2 0-195,10 0 1,8-5 0,5-3 0,4 0 0,0 0 0,8-3 1,-2 3-1,6 0-100,0 0 0,3-3 0,-1 5 0,-2 2-67,-2 2 1,4 2 0,1 0 0,1 0-125,0 0 1,11 0-1,0 0 1,6 0-18,6 0 1,8 0 0,2 0-1,-2 0-26,-3 0 1,-7 0-1,-2 0 1,1 0 7,-1 0 0,-4-6 0,6 0 0,2 3 27,2 1 1,6 2-1,-3 0 1,-3 0-22,0 0 0,-8 0 1,-1-2-1,-5-2-2,-2-2 1,-5 0-1,1 6 1,5 0-40,3 0 1,14-2-1,-4-2 1,-2-2 5,-2 3 0,-4 1 0,-5 2 0,-3 0-18,-3 0 1,-5 0-1,-7 0 1,0 0-17,0 0 0,6 0 0,2 0 0,1 0 19,5 0 0,1 0 0,3 0 0,-1 0 4,0 0 1,-1 0 0,-3 0 0,-3 0 8,-2 0 1,-3 0-1,-7 0 1,-2 0 47,-2 0 1,1 0 0,5 0 0,-1 0-34,1 0 0,2 0 0,2 0 0,4 0-21,1 0 1,3-2 0,3-2 0,-1-2 2,-3 2 0,-5 2 1,4 2-1,-2 0-2,-5 0 0,-3-6 0,-4 1 1,-2 1 48,3 2 0,0 2 1,5 0-1,2 0 9,2 0 0,7 0 0,-1 0 1,3 0-23,3 0 1,-1 0 0,1 0 0,-1-2-24,0-4 1,-1 4 0,-5-4 0,-5 4 25,-4 2 1,0 0 0,2 0 0,3 0 15,3 0 1,-4 0 0,5 0 0,3 0-1,1 0 1,7 0-1,-3 0 1,-6 0-28,-3 0 1,2 0 0,-5 0 0,1 0-14,0 0 1,-3 0-1,-5 0 1,0 0-4,0 0 1,8 0 0,4 0-1,3 0 35,2 0 0,1 0 1,1 0-1,2 0 4,3 0 1,-3 0-1,-10 0 1,-3 0 20,0 0 1,-6 0 0,3 0 0,-3 0 27,-2 0 1,6 0 0,2 0 0,-1 0-55,1 0 0,4 0 0,-7 0 1,1 0-38,2 0 1,-6 2 0,3 2 0,-5 2-88,-6-2 1,-3 0-1,-9 0 1,1 1-392,-1-1 0,1 6-200,-1 2 1,-5 3-274,-1 3 1,-7-1-84,2 0 1,-2-1 0,0-2 1026,2-3 0,7 1 0,-3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6:15.668"/>
    </inkml:context>
    <inkml:brush xml:id="br0">
      <inkml:brushProperty name="width" value="0.08571" units="cm"/>
      <inkml:brushProperty name="height" value="0.08571" units="cm"/>
      <inkml:brushProperty name="color" value="#E71224"/>
    </inkml:brush>
  </inkml:definitions>
  <inkml:trace contextRef="#ctx0" brushRef="#br0">262 255 7953,'-40'-41'0,"-1"0"-209,2 3 1,4 1 0,6 4-1,6 6 798,3 9 1,9 3 0,1 11-118,2 6 1,2 7 0,6 13 0,0 3-4,0 2 1,0 4 0,2 8 0,4 4-51,6 1 1,3 3 0,3 5 0,1 1-159,4-1 1,-3-5 0,5-3-1,0 1-159,4-1 0,4-5 0,2 2 0,0-6-76,0-6 0,0 2 0,0-8 0,0-1-164,0-3 0,-6-9 0,-2-4 0,0-4-28,1-2 1,-5-10-1,4-6 1,-2-7-49,-3-4 1,-1-2 0,0-6 0,4 0 117,3 0 1,-1-6-1,4 1 1,-2-1 45,2-2 1,4 0-1,4-3 1,1 5 103,-1 4 0,-2 4 0,-2 4 1,0 8 164,0 7 0,-6 6 0,-2 10 1,-2 6 256,-3 10 1,-3 5 0,-1 8-1,-1-2-100,1 2 0,5-4 0,2 2 0,0 0-92,1-1 1,5-3 0,-2-6-1,6 1-360,5-3 1,3 5-1,6-13 1,-3 3-65,3-1 0,1-7 0,3 2 0,-3-4-100,-3-2 1,-3 0-1,-5 0 1,2-2-18,-2-4 0,-3-3 0,-1-9 0,2 1 51,4-1 1,-2-1 0,9-2 0,5-5 104,3-1 1,0 6 0,-7-2 0,-3 3 160,3 3 1,-6 7 0,-3 4-1,-5 4 232,-6 2 0,2 10 0,-5 5 0,-1 9 62,0 3 1,6-4 0,-2 4 0,4 0-126,2 1 0,8-7 1,5 2-1,7-3-204,3-3 1,2 1 0,-2-3-1,4-3-21,0-6 1,-7 1-1,-11-1 1,1-2-171,0-2 1,7-2-1,6-2 1,0-4-40,3-5 1,1 1 0,10-2 0,-1-1-52,-1-3 0,2-7 0,-14 0 0,0-1 101,3-1 1,1 4-1,7-6 1,1 1 153,0 5 1,6 2-1,1 1 1,-1 1 136,-4-1 0,-6 8 0,-14 5 0,-1 3 141,-5 2 0,7 2 0,-3 2 0,8 3 1,5 3 162,2 4 0,5 1 1,4 3-282,2-1 1,-2 0 0,-9 1 0,-2 1 0,1 3 74,4 1 1,5 0 0,17-7 0,3-3-6,6-1 1,-2-6 0,-2 4 0,-4-3-111,-6-3 0,1-2 1,9-2-1,-43 0 1,1-2-76,4-1 1,0 0 0,-4 2 0,-1-2-1,45-6 1,-8-1-45,-2 0 0,7 5 0,-41-1 1,2 0-1,1-1 0,-1 0-322,-1 0 0,1-1 0,-3-1 1,0 0-1,-1 1 0,-1-1 1,0 0-1,1 0-309,2 1 1,1-1 0,2-2 0,0-1 0,5-1 0,1 0 0,-1 0-1,0-1 358,0 0 0,0-3 1,-3-2-1,-1-3 0,-1 0 1,0 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23.687"/>
    </inkml:context>
    <inkml:brush xml:id="br0">
      <inkml:brushProperty name="width" value="0.08571" units="cm"/>
      <inkml:brushProperty name="height" value="0.08571" units="cm"/>
    </inkml:brush>
  </inkml:definitions>
  <inkml:trace contextRef="#ctx0" brushRef="#br0">1 1 7689,'0'9'-757,"1"5"1,3-6 387,2 1 369,0 3 0,-6 5 0,0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6:18.802"/>
    </inkml:context>
    <inkml:brush xml:id="br0">
      <inkml:brushProperty name="width" value="0.08571" units="cm"/>
      <inkml:brushProperty name="height" value="0.08571" units="cm"/>
      <inkml:brushProperty name="color" value="#E71224"/>
    </inkml:brush>
  </inkml:definitions>
  <inkml:trace contextRef="#ctx0" brushRef="#br0">105 70 7819,'-18'-6'-314,"3"-2"239,3-1 1,-3 5-1,5-4 641,0 0 1,1 6 566,3-3 66,4-5-494,-6 8 1,10-6-362,4 8 0,-2 2 0,7 2-138,3 2 1,1 5 0,3-5 0,1 0-13,5 2 1,-3-6 0,10 4 0,4-4-31,4-2 0,9 0 1,1 0-1,7 0-69,8 0 1,-2 0 0,0-2 0,0-2 22,0-2 0,-7 0 0,-1 6 0,-7 0-45,-5 0 0,-3 0 0,-6 0 0,-2 0-52,0 0 1,4 0-1,-10 0 1,1 0-74,-1 0 0,4 0 0,-4 0-138,2 0 0,-5 0 0,1 0 0,-4 0-705,-1 0 1,-6 0-2780,-1 0 3674,-7 0 0,4 0 0,-8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7:39.730"/>
    </inkml:context>
    <inkml:brush xml:id="br0">
      <inkml:brushProperty name="width" value="0.08571" units="cm"/>
      <inkml:brushProperty name="height" value="0.08571" units="cm"/>
      <inkml:brushProperty name="color" value="#E71224"/>
    </inkml:brush>
  </inkml:definitions>
  <inkml:trace contextRef="#ctx0" brushRef="#br0">1551 2089 7777,'-17'0'-45,"-1"0"1,1 0 574,-1 0 1,1 0-1,-1 0 244,1 0 0,1 8 67,5 3 1,3-1-500,8 2 0,10-8 1,5 2-1,6-6-202,1-6 0,5-4 0,2-9 0,4-5-88,2-5 1,0-6 0,2-5-238,4-7 1,-5-11 0,7-8-1,-2-8-10,0-7 0,-3-7 1,-7-5-1,-17 45 1,-2-1 46,7-48 1,-5 0-1,-16 6 1,-6-6-1,0 46 1,-3 1 8,-4-4 0,-3 1 0,-3-1 0,-3 1 1,-4 3-1,-2 1 20,-2 2 1,0 1 0,-2 1 0,0 1 0,-2 0 0,0 1 0,-1 0 0,0 0-7,0 1 1,-1 3 0,-4 4 0,-2 4 0,-45-14 0,39 30 0,-3 5 0,-4 5-1,0 6-24,-4 4 1,1 6 0,4 4 0,2 7 0,1 8 0,3 6 116,1-1 1,3 3 0,2 2 0,0 2 0,-5 4 0,-1 1 0,2 1 0,-1 1 95,3-1 1,1 1-1,3-1 1,3 1-1,7-3 1,4 1-1,2 1 1,3 1 192,3-1 1,1 1 0,3 3 0,3 1 0,2 42 0,7-8 124,8-5 1,11 1 0,12-1 0,6-1 0,10-3-77,5-8 1,20-14 0,10-4-301,11-9 1,-39-27-1,1-3 1,2-1-1,-1-2 1,45 5-168,-6-3 0,4-8 0,-44-1 0,1-1 1,4 0-1,1-2-81,4 1 0,0-2 0,-2-2 1,0-1-1,-3-2 0,-1 0 0,-2-1 1,1-2-773,-2 1 1,0-1 1013,8 0 0,1 1 0,-5-3 0,0 0 0,8 2 0,0 1 0,0 1 0,0 0 0</inkml:trace>
  <inkml:trace contextRef="#ctx0" brushRef="#br0" timeOffset="500">2948 2124 7760,'-9'0'397,"-7"0"0,16 0 0,0 0 0,10 0-92,5 0 1,10 2 0,7 4 0,8 3 141,13 1 0,17 6 1,17-5-353,10 5 1,-42-7 0,2-1-1,4 1 1,1 0 0,4 0 0,2-1-1,3 1 1,1 0 29,3 0 1,1-1-1,2 0 1,0 0-1,-1-1 1,1-1-166,-2 0 0,-1 0 1,0-1-1,0 2 1,-3 1-1,1 1 1,3 0-1,0 0 67,1 0 1,1-1-1,-4-2 1,-1 0 0,-2-1-1,0 1 1,-1 0 0,0 0-78,3-1 0,1 0 0,-1 2 0,0-1 0,3-2 1,-1-2-1,-7 1 0,-2 0-55,-6 1 0,0 0 1,1-3-1,1 1 1,-2 3-1,0 0 1,2-1-1,0 0 1,-2-1-1,-2 0-216,-3 0 0,-3 2 0,37 2 0,-11 7 0,-4-2-462,-4 1 1,5 1 0,-9-1 79,2-1 1,4-2-1,-16 3 703,-5-1 0,-7-4 0,-9 9 0,0 4 0</inkml:trace>
  <inkml:trace contextRef="#ctx0" brushRef="#br0" timeOffset="866">7471 2334 7760,'-9'-18'-324,"-7"3"1927,5 3-925,3-4 1,0 16 0,10 0-200,4 10 0,5 11 0,11 5 0,3 1-180,2 4 0,-3 2 0,5 2 0,2 0-63,2 0 0,-4-2 1,0-2-1,2-4-35,2-2 0,4 0 0,2-3 0,-1-1 2,-5-5 0,0-1 0,-9-7 0,-3 0 37,-2-1 1,-9 7 0,-8-2-227,-12 3 1,-9 3 0,-18-1 0,-4 2-283,-5 5 1,-5-3-1,-1 8 1,-2 2-348,-5 2 0,7 2 1,-2 0-1,5 0-85,1 0 1,3-2 0,2-2-1,6-6-780,10-5 1,14 1 1479,7-9 0,19-5 0,7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7:43.047"/>
    </inkml:context>
    <inkml:brush xml:id="br0">
      <inkml:brushProperty name="width" value="0.08571" units="cm"/>
      <inkml:brushProperty name="height" value="0.08571" units="cm"/>
      <inkml:brushProperty name="color" value="#E71224"/>
    </inkml:brush>
  </inkml:definitions>
  <inkml:trace contextRef="#ctx0" brushRef="#br0">49 1196 7753,'-12'6'1412,"3"2"-1203,1 2 1,4-7-1,10 3 289,5-4 1,5-2-1,3 0 1,3-2-285,1-4 0,2-1 0,-3-7 0,3 2-286,2-1 0,-6-9 0,3-1 0,-5 0-123,-2-2 1,1-2 0,-1-8-1,-1 0-2,-5 0 0,-3-6 1,-8-2-1,0 1 71,0-1 1,-2 4-1,-3 8 1,-9 4 199,-7 2 1,-1 3 0,-5 11 0,0 7 225,0 8 1,3 7-1,-5 15-72,-2 8 0,4 9 1,0 11-1,2 3 1,5 3-16,7 2 1,-1 0 0,8 2 0,4-8-227,6-7 0,6-6 0,9-8 0,3-2-203,1-4 0,8-6 1,-2-11-1,4-7-27,2-3 1,-2-2 0,-2-2 0,-2-5-74,2-11 1,-4-1 0,1-10 0,-3-2 62,-4-2 0,-1-2 0,-3 0 1,1 0 61,-1 0 1,0-8-1,-1-1 1,-2-1-90,-3 4 1,-7-1 0,2 1 0,-2 4-790,2 6 1774,-4 6 0,3 25 0,-9 11 0,-1 14-634,1 8 0,-4 4 0,2 2 0,2 2-71,2-2 0,2-2 0,0-4 684,0-4 1,2 4 0,2-6 0,4-2 0,2-6 165,3-5-970,-5-2 1,8-3 43,-5-3 78,5-4 0,1-4 0,1-4 0,-1-7-31,1-9-74,7-5 0,-6-8 116,4 0-32,-3 1 32,-3-9 0,1 4 0,-1-8-84,1-1 0,-1 3 1,1 1-1,-3 1-121,-3 4 1,3 4 0,-5 6 0,0 6-193,-4 3 0,-4 13 238,-2 7 0,0 7 0,-2 13 0,-2 3 29,-2 6 0,-6 4 0,6 0 0,3-2 201,1-2 1,2 0 0,2 6 0,1-2 33,3-3 0,6 1 0,-4-8 0,1-2 0,5-1 0,7-9 0,3-1 1,-3-2-1,-2-4 1,5-2-1,1-4 1,0-4-113,0-6 1,-1-5 0,-5-5-1,2-1-56,3 2 0,-1-6 0,-6-1 0,1-1-71,-1 0 0,1 0 0,-1-6 0,1 2-14,-1 4 0,-5-4 0,-3 6 0,-1 0 64,-4 3 1,-2-1 0,-2 2 0,-2 3 78,-4 7 0,2-1 1,-9 8-1,-5 3 66,-3 1 0,-2 9 0,3 7 0,-1 5 359,-2 5-302,-1 7 1,5-4-53,-4 8 117,11 8-59,-11-7 0,13 9 34,-7-4 144,7 3-232,2 1 0,8 4-180,0-9-43,0 1 217,0-6 1,8-2-419,4-4 175,3-4 63,3-15 1,5-2-1,2-8-371,2 0 258,-5-8 1,5-4-392,-4-11 396,-4 4-8,14-14 1,-13 6-73,3-8 164,4 0 45,-7 0 0,5-2-237,-8-4 143,9 4 259,-7-5 0,4 7-161,-11 0-56,3 0 238,-5 0 0,2 2 7,-1 4 50,-7-4-29,4 21 65,-8-11-106,0 21 1,0-4 512,0 12-421,0 4 0,0 9 1,0 2-1,2 5 103,4 1 0,-2-4 1,5 6-1,1 4-142,0 6 1,-4-2-1,5 4-210,3-5 61,-6-1-23,7 0 0,-11 6 0,8-2-88,1-6 1,-5 0 0,0-10-1,-2-2-215,-1-1 1,3-10 110,-2-5 0,-4-10 0,4-7 0,-4-6 124,-2-5 0,0-4 0,0-8 0,0 0 194,0 0 0,0-2 1,0-1-1,0-3 66,0 2 0,0 8 1,0 2-1,0 0 234,0 2 0,0 7 0,0 8-232,0-1 0,2 5 0,3 2-538,7 4 0,4 2 0,1 0 0,1 0-1696,-1 0 2068,1 8 0,7-6 0,2 6 0</inkml:trace>
  <inkml:trace contextRef="#ctx0" brushRef="#br0" timeOffset="783">1953 829 7753,'-18'-17'0,"1"-2"0,-1-3 1036,1-1 1,7 6-144,4 5 0,6 8 0,6-2-636,6 4 0,5 0 0,4-2 1,3-1-253,-3 1 1,0 2 0,1 2 0,1 0-2,-2 0 0,5 0 0,-3 0 0,-2-2-224,-1-4 1,-3 4-1,1-4 1,-1 4-263,0 2 1,1 0 419,-1 0 1,-7 2 0,-4 4 0,-4 6 23,-2 3 0,-6 5 0,-2 1 1,-1 4 97,-5 2 0,4 1 1,1 3-1,-1-4-39,0-2 1,6 0 0,-2-3-200,5 1 1,1 0-1,0-5-66,0-1 1,1-7-1,5-4 90,6-4 1,3-4-1,3-4 1,-3-6 11,-3-3 0,4-9 0,-5-1 0,5 0 71,1 0 0,1-1 1,-3 3-1,-1-4 87,-3 0 0,-5-4 0,4 7 0,0 1 212,-1-2 1,-3 6-1,4-5 137,-2 5 0,-2 7-30,-6 1 1,1 14 0,3 3 0,2 10-9,-2 7 0,-2 6 1,-2 12-1,2 5-143,4 5 0,-2 1 0,5 3 0,1 3-91,0 6 0,-6 2 0,3 0 0,-1-4-99,0-2 0,0-2 0,-6-5 0,0-3-26,0-3 1,-6-5 0,-4-7 0,-3 0-47,-7 0 0,-3-2 0,0-4 0,-4-7 26,-1-9 0,-5 1 1,4-8-1,-4-2 93,-2-3 1,2-1-1,2 0 1,4-1 56,2-5 0,2 2 0,5-8 1,3-3 129,3-7 1,-2 1 0,9-8 0,1-2 220,2-2 1,4-10-1,4-1 1,5-3-11,5 0 0,9 1 0,4-7 0,6 1-423,6 0 1,5-3-1,13-3 1,3-6-230,0-4 0,6 4 0,-4 0 0,4 0-495,1 2 1,-6 4 0,-7 11 0,-6 6-1007,-3 5 1,-1 6 0,5 5 1713,-5 6 0,-3-3 0,-8 13 0</inkml:trace>
  <inkml:trace contextRef="#ctx0" brushRef="#br0" timeOffset="1499">2861 760 7753,'-18'-12'377,"1"0"1,1 7 0,3-5 1638,1 2-1630,8 2 0,-2 6 0,12 0 1,8 0-66,7 0 1,0 0 0,7 0 0,-1 0-292,0 0 1,4 0 0,8 0 0,1-2-282,-1-4 1,-2 3 0,-2-7 0,0 0-568,0 0 1,-2 5 0,-2-5 0,-4 0-131,-2 1 0,-7 5 1,-8-4 947,-3 0 0,-1 6 0,-21-13 0,-5 5 0</inkml:trace>
  <inkml:trace contextRef="#ctx0" brushRef="#br0" timeOffset="2248">3105 358 7753,'-6'-29'36,"1"0"0,-7 7 0,6-1 0,2 4 689,2 1 0,2 7-222,0-1 0,0 16 1,0 4-1,0 11 43,0 10 1,2 12 0,2 5 0,2 5-242,-2 1 1,4 6-1,-1 1-347,3-3 1,-4-2 0,5-1 0,1-3 0,0-1-106,-1-3 0,1-7 0,5 0 1,1-10-341,-1-12 0,-5-7 0,0-10 0,1-4-166,3-7 1,1-9 0,1-17 0,-1-3 168,1-7 1,-1-3-1,1-3 1,-1 1 252,1-1 0,-7-7 0,1-2 0,-1-2 192,-1 0 1,0 6 0,-6-6 0,2 0 191,-3 2 0,-1 5 0,-2 17 511,0 11 1,0 17 0,0 14 136,0 13 1,-5 13-1,-3 14 1,0 9-297,0 5 1,2 8 0,6-4-1,0 0-252,0 0 1,0 6-1,0-3 1,0-3-213,0-8 1,2 0-1,2-7 1,4 2-241,2-1 1,-1-13 0,5 0 0,-2-8-309,1-9 1,-3-1-1,2-9 1,1-2 5,3-2 1,-5-15 0,1-7 0,2-5-10,1-6 0,-3-2 0,-1-2 0,1 0 241,-2 0 0,5 6 1,-3 0-1,1-2 274,-1-2 1,2 6 0,-7 3 0,3 5 894,4 2-485,-7-1 0,1 10 0,-8 8 0,0 10 180,0 6 1,0 7 0,-2 0 0,-2 0-296,-1 3 1,-1-5 0,6 6-1,0-2-351,0-3 1,0-1 0,0 0 0,0 3-193,0-3 0,2-4 0,2-3 0,3-4-101,3-2 1,2-3-1,5-5 1,1-2-178,-1-3 1,3-5 0,1-8-1,2 1 198,-2-1 0,5-5 0,-3 0 1,-2 2 320,-1 1 0,-3-1 1,1 1-1,-1 5 377,1-1 1,-1 9 397,1 1 0,-3 6 1,-3 6-1,-6 5-149,-5 5 0,-1 1 0,0 1 1,0-1-503,0 1 0,0-1 1,0 1-807,0-1 0,0 0-319,0 1 0,0-10 361,0-8 1,6-10 0,0-11 0,-2-5-37,-2-1 1,0-4 0,2-8 677,2-1 0,-1-17 0,-5 3 0</inkml:trace>
  <inkml:trace contextRef="#ctx0" brushRef="#br0" timeOffset="2365">4170 131 7753,'2'-16'607,"4"5"1,-2 5-1,6 12-1031,-2 5 1,3 5-1,-3 3 1,0 5 423,0 5 0,13 4 0,-2 2 0</inkml:trace>
  <inkml:trace contextRef="#ctx0" brushRef="#br0" timeOffset="3249">4415 602 7798,'8'10'490,"-6"0"1034,3-4 1,-1-2-1195,2 7 0,-2 1 0,6 5 1,-2 1-366,-5-1 1,5 3 0,0 1 0,0 2-215,-1-1 1,1-3-1,-4 0-194,2 5 1,6-5 0,-5 2-126,3-7 1,-4-6 0,6-10 285,1-4 0,-3-4 0,1-9 0,3-2 181,2-3 1,-5-7 0,1 4 0,1-2 119,3 0 0,1 8 0,-1-5 1,-2 3 417,-3 0 1,1-1 0,5 9 0,-1 1 450,-5 3 1,5 7-565,-4-2 1,1 12 0,-1 5 0,-6 5-261,-4 1 0,3 3 0,1 1 1,0 2-149,2-1 1,-6 3 0,6-2 0,-3-1-279,1-3 1,8-1-1,-5-1 1,3 0-3,0 1 1,-1-8-1,5-3 1,-3-1 80,-1 0 0,0 0 0,5-8 0,1-4 162,-1-6 1,1-3 0,1-3-1,2-1 117,3-4 1,-3 1 0,-7-5 0,-3 0 156,3 0 0,1 0 0,3-4 0,-1 2 175,1-2 0,-7 3 0,-1 1 0,0 2 552,-1 4 1,-5 1-387,2 3 0,-12 7 1,-5 6-299,-5 8 1,-1 6-1,-1 7 1,1 3-125,-1 3 1,3-4 0,1 7-1,3-3-183,-3 0 1,4 0 0,1-3-1,1 1-182,4 2 0,-4-5 1,2-6-1,2 1-153,3 3 0,1 1 0,1-1-12,5-5 0,4-3 0,7-8 158,1 0 0,-1 0 1,1 0-1,-1 0 190,1 0 0,-3-2 1,-1-2-1,-2-2 183,1 3 1,3 1 0,1 2 148,1 0 1,-3 2 0,-1 3 0,-3 9 5,3 7 0,-4 8 0,-1 10 0,-1 4-95,-4 2 0,4 9 0,-1 8 0,1 2-137,0 0 0,0-6 1,-4 6-1,1 0-76,-1-2 1,-2-7 0,-2-11-1,-2 1 85,-3 0 1,-5-7 0,-6 1 0,3-8 74,1-7 1,-5-11 0,-7-3 0,1-2 205,-2-4 1,3-4-1,-5-6 1,2-6 268,4-3 1,-4-11 0,1-3-1,5-4 19,5-2 0,1 0 0,5-1 0,0-3-193,0-2 0,3-6 1,5 7-1,1-1-291,5-2 1,6 0-1,13-5 1,10 1-456,10-1 1,15-4 0,12-7 0,-30 27-1,1-2-1854,5-3 0,1 1 1906,2 0 1,1 0 0,4-10 0,0-1 0,2 2-1,-1 0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7:48.812"/>
    </inkml:context>
    <inkml:brush xml:id="br0">
      <inkml:brushProperty name="width" value="0.08571" units="cm"/>
      <inkml:brushProperty name="height" value="0.08571" units="cm"/>
      <inkml:brushProperty name="color" value="#E71224"/>
    </inkml:brush>
  </inkml:definitions>
  <inkml:trace contextRef="#ctx0" brushRef="#br0">210 1159 7753,'-23'-17'37,"0"-1"1,0 1 165,-3-1 0,7-5 0,-4 0 0,3 1 712,3 3 0,5 1 1260,0 1-1499,9 0 0,-5 9 0,8 8-398,0 9 0,6 7 1,1 1-1,1 3-237,0 3 0,4-2 0,-7 7 0,1-1-332,2 0 1,-4 0-1,6 4 1,-3-4-214,-3-1 1,0-1 0,0-4 0,2 2-198,-2-1 1,3-3 0,1-3 378,2-5 1,-4-3 0,3-10 0,1-4 231,0-5 1,-4-7 0,5-3 0,3-4 97,1-2 1,-3 3 0,0-3 0,1 0 156,3 0 1,1 5-1,1 1 1,-1 6 52,1 3 0,-1 8 0,1-2 0,1 4 21,4 2 0,-3 8 0,3 4 1,-4 3 18,-1 3 1,-1 5 0,1 2-1,-1 0 5,1 1 1,-3-3 0,-1-8-213,-3-3 0,1-6-85,6-12 1,-9-6 0,-3-9 0,-2-4-79,2-2 1,-4-2-1,4-6 1,-5 0-79,-1 0 0,0 6 1,0 0-1,0-4-17,0-6 1,0 2-1,-1-4 1,-3 4-97,-2 2 1,-2 6 0,4 2 0,-2 2-1046,3 3 971,-7 11 1,8 17-1,-4 13 1,6 6 28,6 6 1,4 2 0,5 2 347,-3 0 0,11 8 0,-4 2 0</inkml:trace>
  <inkml:trace contextRef="#ctx0" brushRef="#br0" timeOffset="734">979 1211 7753,'11'-17'45,"1"0"210,2-1 0,-5-1 0,1-3 1,0-3 245,0-2 0,-7 4 0,3-5 1,-2 1-11,2 0 0,-4 4 1,4-4-1,-6 1-224,-6 5 1,4 2-1,-6 3 1,0 5-101,-3 5 0,1 4 0,-2 4 0,-1 4-119,-3 5 1,-1 5-1,1 3 1,3 2-111,1 3 1,2 7-1,-3-2 1,3 4-34,2 2 0,3 0 0,5 0 0,0 0 0,0 0 1,0-1 0,1-1-1,5-1-58,6-3 1,3-8 0,3 2 0,-1-5-104,1-7 1,5-3-1,2-10 1,1-4-77,-1-5 0,4-13 0,-4-7 1,0-5 163,1-5 1,-1-6 0,-4 5 0,2-1 213,-1 0 1,-3-3-1,-3 5 1,-3 2 230,-1 2 1,-6 4-1,3 4 234,-1 6 0,-4 13 0,-8 10-182,-2 10 1,-7 13-1,1 4 1,-1 2-172,1 0 0,-2 1 1,7 3-1,-1-2-159,0-2 1,2-8 0,6 2 0,0-3-302,0-3 1,2-1 0,2-3-1,4-3-209,2-2 1,1-2 0,7-6 0,-1 0 121,1 0 0,1-8 1,2-6-1,3-5 146,-3-4 0,4-7 1,0 5-1,1-2 124,-1-4 1,0 4-1,-4-2 1,3 0 231,-3 1 1,-2-5 0,-1 6 0,-1-2 216,1 0 0,-6 8 0,-3-3 244,-1 5 0,-4 3-337,-10 5 1,-4 5 0,-5 12 0,1 4-34,3-1 0,-1 13 0,-4-5 0,3 2-16,1 1 0,8-3 0,-1 1 0,3 1-87,2 4 1,0-3-1,0 3 1,0-3 47,0-3 0,7 2 0,5 3 0,5 1 85,7-2 1,-5 1 0,6-1 0,1 2 120,3-1 0,-4-3 0,0-1 0,-4-1-54,-3 1 0,3-1 0,-11 0-333,0 1 0,-4-3 0,-12-1 1,-6-2-322,-3 1 0,-11-3 1,-1 2-1,-2-1-154,0-1 1,6 4 0,-6-9-1,-1-1-682,3-2 0,2-2 0,8 0 1189,-1 0 0,1 0 0,-1 0 0</inkml:trace>
  <inkml:trace contextRef="#ctx0" brushRef="#br0" timeOffset="2483">3127 740 7753,'8'-35'19,"-1"0"0,7-2 1,-4-2 134,-2-1 0,3-1 1,-5 6-1,-2 2 300,-2 4 1,-2-2 0,-2 8 0,-4 3 128,-6 7 0,-3-1 1,-5 8-276,-3 2 1,10 4 0,-5 8 0,3 10 50,-1 9 0,4 8 0,3 7 0,-1 9-47,0 5 1,6 10 0,-1-2 0,5 6-228,5 6 1,-1 1 0,8 7 0,2-3 10,1 3 1,5-3-1,1 3 1,2-1-413,-2-5 0,-1-12 0,-5-8 0,-1-4-619,-2-2 0,-7-15 1,5-8-190,-2-7 0,-10-12 1,-10-7 494,-3-6 0,-3-7 0,1-10 0,-1-1 629,1-2 0,-2-8 0,-3 2 0,-3-4 0,-2-2 0,-2-10 0,-8-7 0,-2-10 0,-2-6 0,-7-2 0,1 2 0,-3 2 288,-3 2 1,11 17 0,5 7 0,10 12 1712,7 9 1,3 9-1227,17 4 1,6 5 0,17 2-1,6 3-355,4 2 1,4 0-1,2-6 1,3 0-336,3 0 1,-4 0 0,3 0 0,-1 0-626,-4 0 0,4 0 1,-5 0-1,-1 0-398,0 0 0,-12-8 0,8-1 0,-6-3-116,-5 0 1,3 6 0,-2-5 173,-1-3 0,-5-1 880,-5-3 0,-4 1 39,-8-1 0,-2 7 825,-4-1 499,4 8 1,-6-2-566,8 12 0,0-2 0,0 8-401,0 1 0,2 1 0,2-1 0,2-1-303,-2 2 0,3 1 0,-1 3 0,0-1-141,2 1 1,-6-7-1,5 1 1,-1 1-309,0 3 1,0 1-144,-6 1 1,2-8 247,4-5 1,-2-3-1,5-4 1,-1-3 51,-4-7 1,4-4 0,-1-1-1,1-1 41,0 1 1,4-2-1,-5-3 1,3-1 53,4 2 1,-1 1 0,1 3 0,-3-1 126,3 1 1,-4 1 0,-1 3 0,1 3 262,0 2 0,1-3 17,7 5 0,-8 8 0,-3 9 1,-1 5 100,0 1 0,0 3 0,-6 1 0,2 2-117,4-1 0,-4 3 1,5-2-1,-1-1-216,0-3 1,2-7-1,-4-1 1,3 1-173,3-2 1,-4 3 0,6-7-117,1-2 0,-3-4 1,1-6 38,3-6 1,0-9-1,-1-2 1,-3 0 102,-2-3 0,3 5 0,-5-6 1,-2 0 58,-2-1 1,-2 5 0,0-4-1,0 2 73,0 3 0,-2 3 0,-4 3 0,-5 3 89,-5 1 1,-1 8 0,-1 1-121,1 6 1,-1 7-1,1 8 1,1-1-6,5 0 0,-3 7 0,8-1 1,2-2-410,2-1 1,2 3 0,0 0-472,0-1 1,2-3 0,4-3 165,6-5 0,-3-3 0,3-8 0,2-2 692,1-4 0,3-1 0,-1-9 0,1 0 0,-1-3 0,6-2 0,-1 3 0,-5 1-135,-3-1 0,-3 1 0,7-1 0,-3 1 778,-3-1 1,2 7-1,-7 1 3556,3 2-3741,2 3 0,-1 6 0,-1 5 0,-2 6-166,-4 3 1,-2 9 0,-2-1 0,0-2-247,0-1 1,0-1-1,0 3 1,0 1-116,0-2 0,0-1 0,0-3 0,2 1-277,3-1 0,-1-5 0,8-3 119,2-1 0,1-2 0,2-6 0,1 0-36,-1 0 0,1-2 0,1-4 0,3-5 18,1-5 0,2-1 1,-4-1-1,3 1 214,-3-1 0,4-5 0,-1 0 0,-1 1 95,2 3 0,-5 1 0,3 1 0,-4-1 118,-1 1 0,-7 1 1,-1 3-1,0 3 381,-1 2 1,-3 3-240,6 5 0,-8 7 0,2 5 0,-4 3-196,-2 3 0,0-1 1,0 1-326,0-1 0,5 1 0,1-1-233,-2 1 0,6-3-29,1-3 0,-1-4 1,2-8-1,-1-2 42,-1-4 0,6-6 0,-5-9 1,5-4 440,1-2 0,1-1 0,-1-3 0,1 2 636,-1-2 1,1 6-1,-1 2 378,1 3 0,-1 11 0,0 5-627,1 8 0,-6 7 0,-1 11 1,3 3-1031,1 2 1,3 2 0,1 6 0,4 0-1176,7 0 1794,3 0 0,1 0 0,1 0 0</inkml:trace>
  <inkml:trace contextRef="#ctx0" brushRef="#br0" timeOffset="2867">5380 845 7753,'0'-18'262,"0"7"0,2-1 679,4-2 1,3 1-1,9-1 1,1 3-474,4-3 1,5 4-1,8 1 1,5 1-320,6 4 0,9-4 0,0 2 1,-3 1-302,-5-3 0,-7 6 0,4-6 0,-5 0-473,-7-3 1,0 1-1,-9-2 1,-5-1-247,-5-3 1,-1-1 0,-7-1 103,-2 1 1,-4-1 0,-4 1 766,-2-1 0,-7 1 0,3 0 0</inkml:trace>
  <inkml:trace contextRef="#ctx0" brushRef="#br0" timeOffset="3050">5939 373 7637,'-18'0'0,"1"0"245,-1 0 0,1 0 274,-1 0 1,3 8-1,3 4 1,6 5-19,4 6 0,2 5 1,0 6-1,0 3-164,0 4 0,8-2 1,2 6-1,2-3-570,-1-3 0,1-2 0,5-4 0,1-2-260,-1-2 0,-5-10 0,0 1 1,1-9-17,3-3 1,-5-2 0,1-8 0,1-4-51,3-5 0,-4-7 0,-1-5 1,3-6 558,1-4 0,-3-4 0,0-4 0,-1-11 0,7-10 0</inkml:trace>
  <inkml:trace contextRef="#ctx0" brushRef="#br0" timeOffset="3567">6166 146 7753,'2'-41'487,"3"1"0,-3 7 132,4 9 1,-4 17-1,-2 11 1,0 15 44,0 12 1,0 8 0,0 13 0,0 2-187,0 5 0,0 3 1,2 8-1,2 0-467,2-1 1,2-1-1,-3-2 1,7-4-150,4-1 0,-1-5 0,-1-10 0,-3-5-261,3-4 0,1-12 0,3-5 0,1-9-227,5-3 1,-5-4 0,4-10 0,-3-8 128,-3-7 1,6 0-1,1-8 1,-3 0 278,-2 1 0,5-5 0,-1 4 0,-2-2 136,-1 2 1,-5-2-1,-1 6 1,-2 0 235,1-1 1,1 3-1,-1 8 1,-3 1 1240,-2 2 1,5 9-676,-1-3 1,-4 6 0,0 6-462,-1 5 1,1 5-1,6 1 1,-5 1-85,-1-1 0,6 1 0,-3-1-179,5 0 1,1-1 0,1-2 0,1-5-99,4-1 0,-1-2 1,7-6-1,2 0-247,2 0 1,4-8 0,4-4-1,3-3-54,1-3 1,5-5 0,-5-2 0,1-4 118,1-8 0,-8 0 1,2-8-1,-6 1 52,-6-1 1,2 6 0,-8-1 0,-4 3 337,-5 2 1,-4 2 0,-6 4 291,1 5 1,-7 13 0,-7 7 0,-3 8 245,0 7 1,1 13-1,-5 5 1,3 6-79,1 6 1,8-3 0,-2 9 0,4 1-157,2 3 0,0 1 1,0-1-1,2-3-805,4-1 0,12-8 0,13 1 1,9-3-1077,13-2 0,15-15 1471,13-9 0,-31-11 0,1-4 0,3 0 0,-1-1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8:00.527"/>
    </inkml:context>
    <inkml:brush xml:id="br0">
      <inkml:brushProperty name="width" value="0.08571" units="cm"/>
      <inkml:brushProperty name="height" value="0.08571" units="cm"/>
      <inkml:brushProperty name="color" value="#E71224"/>
    </inkml:brush>
  </inkml:definitions>
  <inkml:trace contextRef="#ctx0" brushRef="#br0">175 660 7827,'-8'-10'-98,"4"0"0,-5 5 443,1-7 0,-4 2 1,5-1 263,-3-3 1,4 4-1,-6-1-334,-1-3 0,3 6 0,-2 2-203,-1 5 1,5 8-1,0 7 1,2 5-107,1 5 1,-3 7 0,4-4 0,-2 2-36,2 0 0,2-2 1,2 2-1,0-5-116,0-5 1,2-2-1,4-1 1,6-4 27,3-7 0,3-5 1,-1-5-1,1-9-49,-1-7 1,3-6 0,1-10 0,2-2-104,-1-2 1,-1-7 0,0 3 0,3-2 294,-3 1 1,-2-7 0,-1-5 0,-1 2 141,1 2 1,-3 1-1,-1 3 1,-5 3 175,-1 6 1,-2 10 0,-4 6 70,4 6 1,-4 9-1,2 22-156,-8 11 0,0 8 1,-6 6-1,0 4-42,1 5 0,3 5 1,-6 1-1,1-2-78,1-3 0,0 2 1,6-7-1,-1 1-236,1 0 1,2-3-1,2-5 1,0-2-156,0-4 0,2-3 0,3-9 0,7-1-63,4-5 1,-3-5 0,3-12 0,3-5 46,1-5 1,5-9-1,0-4 1,0-4 60,0-2 0,5 0 0,-7 2 0,-2 2 189,-1 2 1,-3 2-1,1-4 1,-1 3 194,0 3 1,-1 2 0,-2 5 191,-3 1 1,-5 9 0,4 8 140,-2 10 1,-3 11-1,-5 4 1,0 3-204,0 3 0,0 0 0,0 0 0,0-4-415,0-2 1,0 4 0,0-5-1372,0-3 1122,0-2 0,2-11 0,4-8 0,4-10 397,0-5 0,5-18 0,-5-4 0</inkml:trace>
  <inkml:trace contextRef="#ctx0" brushRef="#br0" timeOffset="451">909 14 7876,'0'-8'916,"0"8"-569,0 10 0,0 5 1,0 4-1,1 3-379,5 1 1,-4 2 0,6-3 0,-2 3-229,0 2 0,1-6 0,-1 3 88,6-5 0,-2-3 0,1-5 0,3-5-108,1-4 1,-3-2 0,0-2 0,1-2 88,3-2 1,-5-7-1,1 1 1,0-3 175,-3-3 1,5 1 0,-6-1 124,1 1 0,-5 5 0,0 2 43,-8 3 1,0 1-1,-7 8 1,-3 4 44,-1 5 1,-3 5-1,1 1 1,1 1 14,5-1 1,-5 3 0,6 1 0,-1 2-101,-1-1 0,8-3 1,-4-2-1,3 1 42,-1-1 1,0 1 0,8-1-17,4 1 0,3-1 0,9-1 0,-1-5 11,1-5 0,-1 2 0,1 0 0,-1-1-19,1 1 1,-1-2 0,1-6-162,-1 0-133,-7 8 1,-3 2-55,-7 7 0,-7-1 1,-3-3-1,-2-1-203,1 1 1,1-3-1,-4 0 1,5-1-1820,1 1 2239,-6-6 0,5 4 0,-9-8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8:07.144"/>
    </inkml:context>
    <inkml:brush xml:id="br0">
      <inkml:brushProperty name="width" value="0.08571" units="cm"/>
      <inkml:brushProperty name="height" value="0.08571" units="cm"/>
      <inkml:brushProperty name="color" value="#E71224"/>
    </inkml:brush>
  </inkml:definitions>
  <inkml:trace contextRef="#ctx0" brushRef="#br0">0 666 7990,'0'-17'123,"0"-1"1,0 1 0,2 1 583,4 5 1,4 1 0,9 6-434,4-2 0,-3 0 0,5 4 0,-2-1-179,1-3 0,5 0 1,-4 6-1,0 0-115,0 0 1,4 0 0,-5 0 0,-3 0-310,-2 0 0,-1 0 0,-1 0 0,1 0-444,-1 0 0,-5-6 1,-2-2-116,-3-1 1,-1 3 887,-6-6 0,0 1 0,0-7 0</inkml:trace>
  <inkml:trace contextRef="#ctx0" brushRef="#br0" timeOffset="850">280 334 7198,'-16'-2'-287,"4"-3"0,3 3 1203,3-4-315,4 4 1,-6 10 0,8 3-281,0 5 1,0 7 0,0 2-1,0 1-188,0-1 0,0 6 1,2-2-1,2 4-34,2 2 1,2 0 0,-4 0 0,1 0-249,-1 0 1,4-2 0,-2-4 0,0-6-127,1-4 1,-3-1 0,8-3-4,1-3 0,-3-6 0,2-12 0,-1-6 57,-1-3 0,6-8 0,-7-3 0,3-1 51,0-4 0,-1 0 0,5 0 0,-3 2 146,-1-2 0,-2 4 0,3-1 0,-1 1 154,2 0 1,-5 12 0,1-3 0,0 5 425,-1 3 1,3-2-295,6 12 1,-7 6 0,-1 17 0,-2 5-99,-4-1 1,3 6-1,-1-4 1,-2 2-84,-2-2 1,-2 2 0,0-8 0,0-1-307,0-3 1,0-2-381,0 1 450,0-1 1,0-9 0,2-6 0,2-8-41,2-3 1,-1-3-1,-5-7 1,2-3 93,4-1 0,-4 0 0,6 3 0,-2-1 58,-1-2 0,7-1 0,-4 7 0,2-3 20,3-3 0,-3 10 1,2-5-1,-1 3 80,-1-1 0,3 4 0,-5 3 1,2 1 12,3 4 0,-3 2 0,0 4 0,-2 4 144,-4 6 0,3-3 0,1 3 0,0 1-78,0 3 1,-3 1 0,-3 1 0,2-1-56,2 1 0,0-7 1,-6 1-1,2 0-61,4-3 0,-4 1 0,3-4-235,-3 6-10,6-5 0,2-1 30,7-12 0,-5 3 1,-2-9-1,-1-2 46,1-1 1,0 3 0,3 0-1,-3-1 66,-2-3 1,3-1 0,-3-1 100,2 1 0,0 0 0,3 1 665,-1 4-236,-8 5 0,3 14 0,-7 5-247,0 4 0,0 3 1,0 2-1,0 3-155,0-3 1,0-2 0,0-1-184,0-1 0,0 1-205,0-1 1,2-7-117,4-4 1,4-6 215,7-6 1,1-4-1,-3-7 1,-1-1 94,-2 1 0,-7-5 1,7 3-1,0 3 0,-3 1 0,7-1 0,-4-1-144,3 0 1,-3 7 291,-1 4 0,-7-4 0,4 1 0</inkml:trace>
  <inkml:trace contextRef="#ctx0" brushRef="#br0" timeOffset="1384">1310 509 7943,'0'-12'486,"0"1"1066,0 7-1398,0-4 1,0 16 0,0 3-458,0 5 0,2-4 1,4-3-1,3 1-965,1 0 1268,6-6 0,1 3 0,10-7 0</inkml:trace>
  <inkml:trace contextRef="#ctx0" brushRef="#br0" timeOffset="2284">1555 55 7792,'0'-18'-594,"0"1"965,0 0 1,0 15 0,0 9 0,0 13-107,0 9 1,0 6 0,-2 4 0,-2 3-33,-2 3 0,-2-6 1,4 3-1,-2-1-330,3 0 0,-1 0 0,0-8 0,-2-2-21,2-2 0,2-8 0,2 2 0,0-3-388,0-3 0,0-5-26,0 0 1,2-9 0,4 1 364,6-8 1,-3-5 0,3-9 0,1 1 142,3-1 1,0 1 0,-3-1 0,-1 1 42,1 0 1,-3-1-1,2 3 1,-1 1 430,-1 2 1,6 6-125,-5-5 0,-1 7 0,0 0-156,-3 8 1,-1 0 0,-6 7 0,0 3-115,0 2 1,-6-5 0,-1 1 0,-1 1-30,0 3 1,-6 1-231,3 1 0,-5-1-41,-1 1 0,5-8-41,1-5 165,7-3 0,-2-2 57,12 0 0,3-7 0,9-3 0,-3-2 2,-3 1 0,4-1 1,-5-6-1,5 1-2,1 0 0,-1-1 0,-3 1 1,-1-1 33,1 1 0,1 5 0,0 0 0,-3-1 178,3-3 1,-4 5 223,1-1 0,-5 8-271,6-2 1,-8 12 0,1 6-1,-3 3 265,-2 3 0,0-1 0,0 3-319,0 3 0,0-4 1,0 5-1,0-5-156,0-2 1,0-5-134,0 0 1,2-8 39,4 1 0,-2-3 0,6-4 0,-3-3 53,-3-7 0,4 2 0,0-1 0,0-3 115,-1-1 0,5-3 0,-6 1 0,0-1 187,1 1 0,-5 5 1,6 0 129,0-1 0,-4-1 557,7 3-787,-7 3 1,4 16-1,-8 3 1,0 5-433,0 1 0,0 1 0,2-3 1,2-1-454,2-3 1,1-1 830,-1 2 0,-4 3 0,6-5 0</inkml:trace>
  <inkml:trace contextRef="#ctx0" brushRef="#br0" timeOffset="2484">2148 334 8695,'8'10'323,"4"-4"-387,3-4 0,3-2 0,-1-2 0,1-2-201,-1-2 0,-1-2 0,-3 5 0,-1-5-501,1-2 0,3 6 766,1-2 0,1-3 0,-1-1 0</inkml:trace>
  <inkml:trace contextRef="#ctx0" brushRef="#br0" timeOffset="2683">2323 177 7914,'-6'12'14,"-2"-1"237,-1 3 0,3 3 1,-4 5-43,2 1 0,1 0 1,3-5-1,-2-1-158,2 1 0,2 5 1,2 0-1,0-1-263,0-3 1,0-1 0,0-1-888,0 1 0,8-3 802,3-3 0,5-6 0,1-12 297,1-6 0,-1-3 0,1-3 0</inkml:trace>
  <inkml:trace contextRef="#ctx0" brushRef="#br0" timeOffset="2815">2428 317 8089,'9'2'413,"-3"4"0,-4 3 0,-2 9 1,0-1-362,0 1 1,0-1 0,0 1-1,2-3-703,4-3 1,-2 3-355,7-3 1,-5-4 1004,6-2 0,0-12 0,5-4 0</inkml:trace>
  <inkml:trace contextRef="#ctx0" brushRef="#br0" timeOffset="2983">2602 20 7637,'-2'12'234,"-1"-1"-110,-3 3 1,-2 1 0,4 3 0,-2 1-107,2 5 1,2-3 0,2 6 0,0-2 44,0-3 0,0 3 0,0-2 0,0-2-1527,0-1 1464,0-3 0,0 1 0,0-1 0</inkml:trace>
  <inkml:trace contextRef="#ctx0" brushRef="#br0" timeOffset="3334">2655 317 7914,'0'12'-219,"0"-1"380,0 3 0,0-5 0,2 3 105,4 2 1,-5-5 0,5 3-27,-4 2 0,-2 1-605,0 3 0,2-9 142,4-3 0,-2-4 1,6-4 48,-3-4 1,5 2-1,-6-7 1,0-3 99,1-1 1,-3-5 0,6-1 0,-2-2 147,-4 1 1,-2 3 0,-1 1 144,5 1 1,-4-1 197,4 1 0,-6 7-256,-6 4 1,2 12 0,-5 6-112,1 3 1,-4 3 0,6-1 0,3 1-195,1-1 0,2 1 1,0-1-640,0 1 0,0-7-486,0 1 1269,0-8 0,7-4 0,3-10 0</inkml:trace>
  <inkml:trace contextRef="#ctx0" brushRef="#br0" timeOffset="3634">2899 212 7914,'10'-2'-454,"-2"-2"1998,-1-2-1204,-5 1 1,6 7 0,-8 3 0,0 7-167,0 4 1,0-3-1,-2 3 1,-2 3-244,-1 0 1,-1 1 0,4-3-1,-2 1-239,-2-1 0,0 1 1,6-1-498,0 1 0,0-7 101,0 1 0,2-8 470,4 2 1,4-10-1,7-4 1,1-2 242,-1-3 1,1-3 0,-1-1-1,-1-1 195,-5 1 0,5-6 0,-5 1 0,5 3 297,1-1 1,-1 13-1,-3-9 146,-1 6 1,-6-1-442,6 5 1,-9 8-1,3 9 1,-4 5-353,-2 1 1,0-5 145,0 0 0,0 7 0,0 8 0</inkml:trace>
  <inkml:trace contextRef="#ctx0" brushRef="#br0" timeOffset="3749">3423 439 8418,'-8'16'2465,"-3"-5"-2465,-5-3 0,-1 0 0,-1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1:03.715"/>
    </inkml:context>
    <inkml:brush xml:id="br0">
      <inkml:brushProperty name="width" value="0.08571" units="cm"/>
      <inkml:brushProperty name="height" value="0.08571" units="cm"/>
      <inkml:brushProperty name="color" value="#E71224"/>
    </inkml:brush>
  </inkml:definitions>
  <inkml:trace contextRef="#ctx0" brushRef="#br0">333 435 7661,'-8'-9'0,"6"1"773,-14 8 0,9 2 0,-7 4 0,4 7 0,3 9 205,3 7 1,2 4 0,2 4 0,0 1-458,0 3 1,0 6-1,2-7 1,4-3-292,5-6 0,13-2 0,5-11 0,6-8-169,5-7 1,5-3 0,7-1-179,1-5 1,-1-12 0,-1-13 0,-5-6 0,-5-5-246,-4-3 0,-6 0 0,-8-3 0,-11 3 128,-8 3 0,-12 1 0,-8 4 307,-11-4 1,-6 10 0,-17-2 0,-5 6 19,1 6 0,-6 7 0,2 4 0,1 3-232,3 3 0,11 4 1,7 6-1,6 5-712,5 5 0,10 1 0,9 1-192,4-1 1,12 1 0,5-1 1042,6 0 0,18 1 0,-2-1 0</inkml:trace>
  <inkml:trace contextRef="#ctx0" brushRef="#br0" timeOffset="366">961 592 9985,'8'-9'1131,"2"1"1,5 6-1,-1-2-113,-2-2 0,1 1-884,10 5 0,-1 0 0,9 0-675,6 0 1,0 0-1,9 0 1,5 0-1468,5 0 2008,-2 0 0,14 7 0,-6 3 0</inkml:trace>
  <inkml:trace contextRef="#ctx0" brushRef="#br0" timeOffset="799">1625 296 8546,'-10'0'1312,"5"7"1,10 5 0,7 4-1123,4 1 0,3 0 1,2 1-1,4 1-210,3 5 1,-5-5 0,6 4 0,0-3-31,-2-3 1,-1-1-1,-9-3 1,2-3-1,1 0-583,-3-1 345,-3-5 0,-14 6-38,0-4 0,-14 3 1,-5 9 43,-6-1 1,-4 3-1,-6 1 1,0 4-185,0 3 0,6-7 0,1 4 0,3-2 466,4 1 0,-6-1 0,0-6 0</inkml:trace>
  <inkml:trace contextRef="#ctx0" brushRef="#br0" timeOffset="1250">2533 505 7796,'-17'0'598,"5"2"0,0 2-266,-1 2 1,5 7-1,0-1 1,3 4 0,-3 3 100,-2 4 1,6-3-1,-2 5 1,4-2-287,2 0 1,6 1-1,2-9 1,2-1-268,3-3 1,3-7 0,1 2 0,1-4 1,1-2-1,2-2 1,3-4-1,-3-5-411,-1-5 1,3-3-1,-2-3 319,-5-1 0,1-8 0,-7 4 1,0-2-1,-5 0 106,-3-2 1,-2 0 0,-2 2-1,-3 5 251,-7 5 0,-9 3 1,-5 5-37,-1 5 1,4 6-1,-4 6 1,0 5-144,-1 5 1,7 1 0,0 1-1,5-1-449,5 1 0,7-1 0,-2 1 0,6-3 482,6-3 0,3 3 0,9-5 0</inkml:trace>
  <inkml:trace contextRef="#ctx0" brushRef="#br0" timeOffset="1466">2917 138 7661,'-17'2'971,"-1"2"-594,1 2 0,5 2 1,3-2-1,1 5 0,2 5 82,-2 1 0,6 9 1,-3 5-1,3 5-54,2 5 1,0 8-1,0-3-372,0 5 1,5-7 0,1-3 0,0-4-1098,2-2 1,-4 0-1,5-2 1,-1-4-1443,-4-6 2506,-2-3 0,6-3 0,1 1 0</inkml:trace>
  <inkml:trace contextRef="#ctx0" brushRef="#br0" timeOffset="1883">3267 575 7661,'0'-17'39,"2"-1"1,2 1 0,1-1 360,-1 1 0,-2-1 1,-2 1 408,0-1 0,-2 3-487,-4 3 1,-3 4-1,-9 10-168,1 4 1,-1 6-1,1 9 1,-1 4-1,1 1 27,-1-1 1,1 4-1,0-6 1,1 0-150,4 3 0,-1-7 1,7 4-1,2-3-212,2-3 1,2-5-1,2-2-97,4-3 1,4-1 0,9-6-111,4 0 0,-1-2 0,5-4 1,0-5-1,0-7-230,4-5 0,-6 2 0,1-8 372,-1-2 0,-4-4 0,6-6 1,-1-4-1,-5-3 129,-2-5 1,-3 5 0,-3-10 0,-3 5 243,-2 7 0,-2-1 0,-6 12 464,0 8 0,-2 6 0,-4 5 0,-6 4 168,-3 7 1,-3 12-1,3 9 1,1 7-36,3 4 0,-1 10 0,-4 10 0,3 3-206,1 3 0,8 5 1,-2 0-1,5 0-916,1 2 1,0-7-1,0 1-1060,0-5 1,13-10 0,7-1 1456,5-7 0,12 2 0,7-5 0</inkml:trace>
  <inkml:trace contextRef="#ctx0" brushRef="#br0" timeOffset="2464">4751 156 7661,'-12'-6'176,"1"0"79,-3 2 0,5-3 0,-3 1 0,-2 2 0,-1 2 358,-3 2 0,-5 0 1,0 0-1,1 2-209,3 4 1,-4 3 0,-1 9-1,3-1-235,2 1 1,1-1 0,1 1 0,-1-1-94,1 1 1,5-1 0,3 1 0,1-1-68,4 1 0,2-1 1,4 0-1,4 1-148,5-1 1,7 1 0,3-1 0,4-1-6,3-5 0,-5 5 1,4-4-1,0 3 78,0 3 1,-5-1-1,1 1 1,-4-1 9,-1 0 1,-7 3 0,-1 1 0,-2 3-38,-4-3 0,-4-2 1,-8-1-1,-7-1-147,-7 1 1,-9-1 0,2-1 0,-4-3-244,-2-1 0,0-6 0,0 3 0,2-1-297,4-4 0,6-4 0,11-6 780,6-5 0,-3-5 0,-1-1 0</inkml:trace>
  <inkml:trace contextRef="#ctx0" brushRef="#br0" timeOffset="2665">4751 453 7661,'-10'8'1317,"3"-7"0,14 5 0,5-10 0,6-3-1446,5-3 1,-4 6 0,5-4 0,-3 2-621,2 1 0,-3-1 1,3 4-1,-2-2-670,2-2 1419,-3 0 0,5-1 0,-7-3 0</inkml:trace>
  <inkml:trace contextRef="#ctx0" brushRef="#br0" timeOffset="2848">4943 191 7967,'-11'0'2000,"1"2"-1705,2 4 0,0-1 0,4 11 0,-1 5 0,1 4-246,2 7 0,-4 8 0,0 5 0,2 1-583,2 1 1,2-2-1,2 1 1,2-5-888,2-4 1421,8-10 0,-5 6 0,9-6 0</inkml:trace>
  <inkml:trace contextRef="#ctx0" brushRef="#br0" timeOffset="3199">5415 348 7661,'0'-17'89,"0"-3"0,0-1 435,0-3 0,-8 3 0,-4 10-61,-3 5 0,-8 4 0,-1 4 1,1 4-160,-2 5 1,3 7-1,-7 5 1,0 6-201,2 4 0,-4 0 0,8-2 0,1-2-138,3 2 0,9 2 0,4 0 0,4-4-488,2-5 0,0-5 0,2-4 0,4-3-25,6-6 0,5-4 1,7-2-1,5-2 184,4-4 0,0-4 0,-2-7 0,-4-1 170,-2 1 0,4-2 1,-5-3-1,-3-1 69,-2 2 1,-1 7 0,-1 2-1,1-1 124,-1-3 0,-7 7 0,-2 3 0,-8 12 0,0 5 127,0 5 0,-2 7 1,-2 2-1,-4 2 52,-2 5 1,6-1 0,-1 0 0,3-4-241,2-2 1,0-2 0,0-5 60,0-1 0,0 1 0,0-1 0</inkml:trace>
  <inkml:trace contextRef="#ctx0" brushRef="#br0" timeOffset="3382">5450 470 10719,'17'-9'51,"1"3"0,-1 2 0,1 0 0,-1-4-510,0-2 0,3 7 0,1-5-802,3 0 0,-1 4 1261,-6-7 0,9-1 0,1-6 0</inkml:trace>
  <inkml:trace contextRef="#ctx0" brushRef="#br0" timeOffset="3548">5694 173 8784,'-9'18'532,"-5"-7"1,8 1 0,2 2-154,2 1 0,-4 10 0,1 5 0,1 4-400,2 7 1,2-4 0,0 6 0,0-2-518,0-1 0,0 1 0,0-6 538,0 0 0,8 0 0,1 0 0</inkml:trace>
  <inkml:trace contextRef="#ctx0" brushRef="#br0" timeOffset="3898">5834 558 7793,'12'0'300,"-1"0"1,1-2-1,5-2 1,1-2-454,-1 2 1,1 0 0,-1-2-1,1-5-74,-1-5 0,6-1 0,1-1 131,-3 1 0,4-3 0,-1-1 0,-5-4 0,-4 0 30,-3-1 1,-2-3 0,1 4 240,-5-2 1,-4 6 0,-2-3-1,-2 7 1,-4 3 418,-5 3 1,-7 7 0,-5-2 0,-6 6-239,-4 6 1,-2 9 0,0 10 0,0 3-28,0 3 0,6 9 0,2 5 0,2 2 268,3-1 0,11-1 0,5 3-698,4-1 0,6-8 0,8 1 0,13-5 0,14-7-792,13-11 1,10-7 0,14-10 892,5 0 0,5-8 0,1-2 0</inkml:trace>
  <inkml:trace contextRef="#ctx0" brushRef="#br0" timeOffset="10831">53 907 7642,'-17'8'590,"-1"-6"0,9 13-109,3-3 0,4 3 0,4 3 0,4-1 0,7 1-128,9-1 0,5 3 0,8 1 0,0 2-223,0-2 1,-1-1-1,1-5-225,0-3 0,6 2 1,2-9-1,1-1-160,5-2 0,1-9 0,3-5 1,1-6-270,4-5 1,-5 2-1,1-6 1,-7-1 115,-5 1 1,-1 6-1,-8-2 1,-4 3 365,-6 3 0,-3-1 0,-3 3 0,1 1 248,-1 3 1,1 7 0,-1-2 181,1 4 1,-7 10-1,1 3 1,1 5-1,3 1 43,1 1 0,7 5 0,-1 2 0,0 1-147,3-1 1,-5 4 0,6-6 0,0-2-257,0-1 1,2-5 0,6-1-92,0-2 1,-2-8 0,-2 1 0,-2-5 0,3-4-156,1-1 1,-1-9-1,0 0 1,-5-5-119,-2-4 1,6-1-1,-4 7 1,0 0 74,-3-1 0,3 1 0,0-3 0,2-1 214,0-2 0,0-1 0,6 9 1,0 1 179,0 3 0,6 1 0,0-2 0,-5 6 106,-5 4 1,2 2-1,-3 2 1,3 4 139,1 6 0,-6 3 1,-3 3-1,-2-1-204,0 1 0,7 5 0,-7 0 0,0-1-182,2-3 1,-3-7 0,7-3 0,2-1-112,2-4 1,2-2 0,0-2 0,2 0-112,3 0 0,3-6 0,6-2 1,-3-1 8,3-5 1,-5 1 0,3-1-1,-1 2 9,-1-1 0,-2 3 0,-8 0 0,-2 1 133,-4-1 1,4 6 0,-4-2 0,4 4 114,2 2 0,5 0 1,5 0-1,4 0 95,5 0 0,2 0 1,-1 2-1,1 2 106,2 2 0,6 6 1,-8-5-1,-3 3 61,-5 4 0,-1-5 0,5 3 0,3 0-11,3-3 1,4 7 0,10-6 0,1-1-83,3-3 1,6-4 0,-7-2 0,1 0-95,2 0 0,1-8 0,12-3 0,6-5-134,-45 8 0,1-1 0,1-2 0,-1 0 1,-3 1-1,-1 1 0,44-7-219,-4 1 1,-39 8 0,1 0 0,1 1-1,1 1 1,0 0 0,1 2-559,-1-1 1,0 0 0,46 2 0,-2-4 798,-2 4 0,-9 2 0,-9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1:08.714"/>
    </inkml:context>
    <inkml:brush xml:id="br0">
      <inkml:brushProperty name="width" value="0.08571" units="cm"/>
      <inkml:brushProperty name="height" value="0.08571" units="cm"/>
      <inkml:brushProperty name="color" value="#E71224"/>
    </inkml:brush>
  </inkml:definitions>
  <inkml:trace contextRef="#ctx0" brushRef="#br0">333 105 7661,'9'-17'341,"-1"2"881,0 3 1,2 0-753,7 12 0,-5 12 0,-3 17 0,-1 4-217,-4 2 0,-2 2 0,-2 2 1,0 3-219,0 3 1,0 0-1,-2 3 1,-4-3-131,-5-3 1,1-1 0,0-6-1,0-2-523,1-4 0,5-4 72,-2-7 0,4-10 0,4-8 199,4-10 0,2-11 0,5-5 1,-1-1 244,1-4 0,9-2 1,1-2-1,0 0 166,3 0 0,-7 2 0,4 4 0,-3 6 588,-3 4 1,1 3-367,-1 4 0,-1 7 0,-5 10 1,-5 7-152,-4 4 0,4 7 0,0 2 1,-2 2-377,-3 4 1,-1 0-1,2 0 1,2-3-1352,2-3 0,2 4 1592,-2-6 0,3 8 0,9-4 0</inkml:trace>
  <inkml:trace contextRef="#ctx0" brushRef="#br0" timeOffset="217">874 507 8630,'0'-11'618,"2"1"0,4 0-606,5 0 1,7 1 0,5-5 0,6 4-273,4 3 1,2-1 0,0 4 0,2-4-384,4-1 0,-4 5 1,3-4 642,-3 0 0,6 6 0,2-6 0</inkml:trace>
  <inkml:trace contextRef="#ctx0" brushRef="#br0" timeOffset="467">1311 175 7661,'-10'-7'0,"-6"5"2304,5-4-1850,3-4 1,2 8 0,12-2 0,6 6-236,3 4 0,8 2 0,3-4 0,1 3-29,4 3 1,2-4-1,0 4 1,-2-1-73,-2 1 0,-6-4 0,5 4 1,-3-1-147,-4 1 1,-3 2 0,-7 5 0,-5 3-172,-4 3 0,-10 4 1,-5 10-1,-11 2-192,-11 1 0,-1 9 1,-11-2-1,0 1-611,3-1 0,3-5 1,12-7 1001,6 0 0,3 0 0,3 0 0</inkml:trace>
  <inkml:trace contextRef="#ctx0" brushRef="#br0" timeOffset="1666">2062 263 7661,'0'-18'847,"0"1"1,0-1-51,0 1 1,-2 3 0,-2 8-374,-2 12 0,-2 10 1,2 7-1,-3 6-214,-1 4 1,-6 4 0,7 4 0,-3 3-289,0 1 1,7 4-1,-5-9 1,2-1-159,4-2 0,2-4 0,2-4 0,0-6-533,0-3 1,2-11 0,4-3 370,6-4 0,9-4 0,2-5 0,1-9 215,1-5 0,2-10 0,6 1 1,-2-4 164,-2-7 0,0 4 0,4-6 0,-2 4 282,-2 5 0,-7-3 1,1 11 1017,-3-1-1015,-3 6 1,-7 5 0,-4 18 0,-5 12-44,-1 7 1,-1 4 0,-3-3 0,-2 1-18,2-2 0,2 5 0,2-3 0,0-2-310,0-1 0,0-3 0,0 1 0,0-1-65,0 1 0,8-7 1,3-1 24,5-2 0,1-3 0,3-5 0,1-1-58,2-5 0,7-4 1,-5-9-1,0-3 19,0-1 1,4-6-1,-5 4 1,-1-3 105,2-3 0,-7 0 0,1 0 0,-7 2 90,-5-2 1,5 4 0,-6 0 0,-2 2 33,-2 3 0,-10 3 0,-4 3 1,-5 5 75,-6 5 1,3 4 0,-3 2-1,1 0 29,-1 0 1,4 14 0,-5 3 0,5 2 51,2 1 1,1 3 0,3 2 0,3 2-109,2 5 0,0-1 1,4 0-1,-1-4-152,1-2 0,4 6 0,6-4 0,5 0-124,5-3 1,1-5-1,3-3 1,3-3-82,6-1 1,2-8 0,0 2 0,0-5-34,6-1 1,-2-9 0,6-7-1,-4-5 125,-3 0 1,-1-1 0,-2 1 0,-3-4 188,-3-3 1,4 5 0,-6-4-1,-1 2 23,-3 3 0,-7 3 0,-3 2 0,1 1 381,0 4-179,-6 5 1,1 12-1,-8 3 1,-5 2-62,-2 4 1,6 3-1,-2 4 1,3 3-186,-3-3 0,4 4 0,-4-2 0,4-1-119,2-3 1,0 1 0,0 1-216,0 2 1,0 1 0,0-7 23,0 0 0,2-7 0,2-2 0,4-2-145,1 0 1,3-3 0,5-6 263,1-3 1,-6-8 0,-1 3 0,3-5 126,1-1 1,3-1 0,-1-1-1,1-3 86,-1-1 0,4 0 0,-1 5 0,-5 3 240,1 3 1,-6-1-1,1 7 103,3 2 1,-4 2 0,-1 4 0,1 4-76,0 5 0,1 5 0,5 1 0,-3 1 10,-1-1 0,0-5 1,7 0-1,2 1-52,3 3 0,-1-7 1,-6-3-1,1-4 79,-1-2 1,1 0 0,-1-2-189,1-4 0,-7-5 1,-1-11-1,0-1-259,0 2 1,-7-5 0,3 1 0,-4 0-85,-2 0 0,0-4 0,0 3 0,0 1-572,0 0 0,0-4 0,0 4 1,0-1 775,0 1 0,8-6 0,2 4 0</inkml:trace>
  <inkml:trace contextRef="#ctx0" brushRef="#br0" timeOffset="2133">4629 71 7661,'-18'-8'532,"3"4"0,1-8 1,3 1-98,-3 1 1,-1-4 0,-3 9-338,1 1 0,-1 2 0,1 2 0,-1 0 98,1 0 0,1 7 0,3 5 0,3 4-36,2 1 1,-3 1 0,5-1 0,2 2-115,2 5 0,4-5 1,4 6-114,5 1 0,11-7 0,1 4 0,-2-3-73,-1-3 0,3-1 0,0-5 0,-1-3 127,-3 0 0,-2-6 1,1 6-1,-1-3 70,1 1 0,-6 2 0,-3-2-57,-1 5 1,-2 5 0,-8 1 0,-6 1-95,-9-1 1,-3 7 0,-7 1 0,0 0-464,0 0 1,5-1 0,-1-7-1,4-1-2224,1-5 2781,9 5 0,-7-14 0,6 5 0</inkml:trace>
  <inkml:trace contextRef="#ctx0" brushRef="#br0" timeOffset="2316">4664 263 7661,'0'17'768,"0"1"1,8-9 0,3-5-695,5-8 1,1 0 0,3-7 0,1-3-445,2-1 0,8 3 0,-4 0 0,3-1-638,-1-3 0,-2 5 1008,2-1 0,4 0 0,-6-5 0</inkml:trace>
  <inkml:trace contextRef="#ctx0" brushRef="#br0" timeOffset="2515">4978 36 9608,'0'11'1199,"0"1"-1229,0 2 1,-6 3-1,-1 6 1,-3 8-321,-4 8 0,-1 0 1,-1 7-1,5 3-91,5 1 1,-2 3 0,2-3 0,2-1 440,2-3 0,10-7 0,2 4 0</inkml:trace>
  <inkml:trace contextRef="#ctx0" brushRef="#br0" timeOffset="2866">5397 315 7661,'10'-17'96,"-2"-1"0,-2 1 250,-1-1 0,1 1 0,-6-1 1,0 1-96,0-1 1,0 7 0,-2 1-1,-4 2 59,-5 4 1,-1 2-1,-3 4 1,-5 4-140,1 6 1,-2 5 0,-1 5 0,-1 3-130,2 2 1,1-4-1,3 6 1,1 1-365,4-3 1,-1 4 0,7-8-1,2-2-430,2-1 0,2-3 0,2-1 0,4-5 305,6-5 1,3-4 0,5-2-1,1 0 447,2 0 0,6-13 0,-3-5 0,-1-3-7,0-4 1,4 5-1,-6-3 1,-3 3 280,-7 3 0,3 0 0,-6-1 2001,-1 1-1888,7 7 1,-14 10-1,2 13 1,-6 7-316,-4 3 1,-6 6 0,6-3-1,3-1-421,1 0 0,-4-2 1,0-3-1,2 1-2186,2 2 2535,2-7 0,0-1 0,0-5 0</inkml:trace>
  <inkml:trace contextRef="#ctx0" brushRef="#br0" timeOffset="3031">5520 280 7661,'11'0'221,"-1"-2"1,0-2-117,-1-2 1,3-5 0,5 5-1,-1 0-139,-4-2 0,9 7 0,-4-7 0,3 2-324,-1 0 0,-1 0 0,-1 6 1,1 0-724,-1 0 1081,1-7 0,-1 5 0,0-6 0</inkml:trace>
  <inkml:trace contextRef="#ctx0" brushRef="#br0" timeOffset="3198">5747 105 8546,'0'12'396,"0"0"0,-6-1 1,0 7-1,2-1-575,2 1 1,0 5 0,-2 2 0,-2 2-396,3 5 1,-1-1 0,0 0 573,-2-2 0,0 0 0,6 6 0</inkml:trace>
  <inkml:trace contextRef="#ctx0" brushRef="#br0" timeOffset="3533">5851 350 7661,'18'0'280,"-1"0"1,1 0 0,-1 0 0,-1-2-300,-5-4 0,5 2 0,-4-5 0,3-1-15,3 0 0,-1 4 0,0-5 0,1-1 26,-1 2 0,-5-5 0,0 5 0,-1-1-2,-1-1 1,4 0 0,-9-5 0,-1-1 11,-2 1 0,-2-1 0,0 1 0,0-1 63,0 1 0,-2 2 0,-2 1 0,-3 4 103,-3 2 0,-2 3 1,-5 5-1,-1 2 154,1 3 0,1-1 0,3 8 0,1 3-68,-1 7 0,-1-1 1,0 8-1,5 0-226,1-1 0,2 5 0,6-4 0,0 4-191,0 2 1,2-2 0,4-4 0,8-4-877,7 0 0,0-6 1039,8 5 0,0-13 0,6-3 0</inkml:trace>
  <inkml:trace contextRef="#ctx0" brushRef="#br0" timeOffset="3648">6498 350 7661,'7'10'88,"-5"-1"-88,4-3 0,4 4 0,-1 7 0</inkml:trace>
  <inkml:trace contextRef="#ctx0" brushRef="#br0" timeOffset="4667">1 1136 7661,'0'-12'1679,"0"1"-898,0 7 0,2 4 0,4 11 1,5 7-435,5 5 1,3-2 0,3 9 0,3-1-356,2-2 1,2 4-1,6-6 1,2 0-178,4 1 0,3-3 1,9-8-1,1-3-377,4-6 1,-2-6 0,7-6 0,-3-6 22,-4-3 0,-4-10 0,-5-4 0,-4-4 454,-1-2 1,-7 0 0,2 0 0,-8 0 140,-4 0 1,6 2 0,-3 4 0,1 6 222,0 3 1,-8 8 0,2 3 0,-1 1 376,1 4 0,-3 10 0,3 6 0,-4 3-240,-1 3 0,-1 1 0,3 2 0,1 3-286,2-3 1,0 4-1,-3 0 1,1 1-72,2-1 1,7-2 0,-5-7 0,0-3-330,0-1 0,6-6 1,-2 3-1,2-1-179,-1-4 1,5-2 0,-3-4-1,9-2 130,4-2 0,1-7 1,7 1-1,-1-3 223,1-3 1,5 1 0,0-3-1,-2-1 72,-1-2 1,-3-3 0,-1 5 0,-3-2 160,-1 1 0,-3 5 0,3 3 0,-5 5 292,1 1 1,2 2 0,7 6 0,1 0 22,-1 0 1,-2 6-1,-1 2 1,-2 1-240,1 5 1,-5-4-1,-3-1 1,-3 1-144,-2 0 1,6-6 0,2 3 0,-1-1-87,1 0 1,8 0 0,-1-6 0,8 0-219,4 0 0,-5 0 0,1 0 0,-6 0-30,-5 0 0,-3-6 0,-5 0 1,2 0 34,-2-1 0,-4 5 0,-4-4 0,-2 2 80,2-2 0,2 2 0,2-5 0,0-1 129,0 0 0,-4 4 1,0-3-1,2-1 159,-2 0 1,-2 1 0,0-3 0,-4 4 151,0 0 0,-11 6 0,4-3 123,-3 3 1,1 9 0,-1 5 0,-1 6-48,-3 5 0,1-2 0,5 6 0,1 1-50,-1-1 0,3-4 0,1 4 0,4-2-258,2-3 1,5-9 0,6-3 0,5-2-607,2-4 1,3-6 0,8-8 0,5-9-4409,1-7 4955,9-10 0,-6-1 0,2-6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2:35.358"/>
    </inkml:context>
    <inkml:brush xml:id="br0">
      <inkml:brushProperty name="width" value="0.08571" units="cm"/>
      <inkml:brushProperty name="height" value="0.08571" units="cm"/>
      <inkml:brushProperty name="color" value="#E71224"/>
    </inkml:brush>
  </inkml:definitions>
  <inkml:trace contextRef="#ctx0" brushRef="#br0">123 16 7703,'-23'-2'0,"0"-2"370,1-1 0,5 1 0,3 9 199,3 7 0,7 6 0,-2 7 0,4 8 109,2 6 1,0 11 0,0 0 0,0 9-216,0 3 0,0-4 0,2 4 0,2-2-319,2-3 1,5-9 0,-3-5 0,0-4-62,0-6 1,5-10 0,-3 0 0,1-5-238,1-7 0,-6-3 0,6-8 0,1 0-259,3 0 0,1-8 0,1-3 0,1-7-96,4-5 1,4-6 0,8-10-1,0-6 206,0-5 1,2 1 0,2-11-1,4 2 183,1 0 0,-3-8 0,6 6 0,-1 1 182,-1 7 0,-3 13 0,-9 4 0,-1 10 335,-3 6 0,-8 11 0,2 8 0,-3 11 182,-3 11 1,1 5-1,-1 8 1,1 2-173,-1 4 1,6-5-1,1 5 1,-3-2-263,-2 2 0,-1-4 0,-1 1 0,1-5-162,-1-3 1,6-3 0,1 2 0,-3-6-323,-2-4 1,5-3 0,1-2-1,2-5-164,4-1 0,-4-2 0,2-8 0,1-4-9,-3-6 1,6-9-1,-4-4 1,4-2 268,2-4 1,-6-4 0,-2-4-1,0-2 141,0 2 1,2 3 0,6 1 0,0 2 192,0 3 0,2 5 1,2 10-1,2 3 371,-2 6 0,3 8 0,-1 8 1,0 9-26,1 7 0,-5 3 0,4 6 0,-6 0-101,-6-1 1,4 1-1,-6 0 1,0 0-259,-3 0 1,-3-6 0,0-2 0,5-1-260,1-5 1,-6-2 0,4-3 0,1-2-289,3-3 1,6-7 0,3 2 0,5-4 39,2-2 0,1-8 0,7-4 1,-1-5 118,0-6 1,-5-5-1,-2-6 1,-3-3 175,-3-4 1,0 2 0,0-7 0,2-1 159,-3 2 0,1-3 0,2 9 0,5 6 183,5 8 0,1 7 1,1 7-1,-3 7 286,-3 8 1,1 5-1,-7 11 1,-2 3-111,-2 6 0,-4-2 0,-2 2 0,-4 1-128,-2-3 0,4 4 0,-6-6 0,1 0-250,1 0 0,-4-1 0,8-7 0,1 1-308,-3-1 0,6-5 0,-4-3 1,4-1-140,2-4 0,0-2 0,0-2 1,0-2 81,-1-4 0,3-3 1,2-9-1,0-1 125,-6-5 1,2-1 0,-6-8-1,4 0 154,2-4 0,-6-1 0,0 1 0,2 0 156,2 2 0,4-4 0,2 14 1,3 2 251,3 5 1,-6 12-1,2 0 1,-3 6 8,3 6 0,-10 6 1,4 9-1,-4 5 69,-4 1 1,4-4 0,-7 6-1,-3 0-245,-1-2 0,-3 4 1,0-7-1,1-3-305,-1-2 0,1-1 0,-1-1 0,1-1-211,-1-4 0,1-5 1,1-7-1,2 0 56,3 0 0,1-7 1,-2-5-1,6-6 176,4-5 1,2 2 0,0-8 0,0 0 220,0 1 1,2-3 0,2 8 0,1 2 412,-1 1 0,-4 11 1,-4 3-1,-2 8 99,2 9 1,-5 3 0,-1 15 0,-2 4-190,0 6 1,1-2-1,-7 3 1,1-5-647,-1-5 0,6-5 0,1-8 1,-3 1-999,-2-1 1,5-7-1,-1-4 1222,-2-4 0,-1-10 0,-3-2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2:36.439"/>
    </inkml:context>
    <inkml:brush xml:id="br0">
      <inkml:brushProperty name="width" value="0.08571" units="cm"/>
      <inkml:brushProperty name="height" value="0.08571" units="cm"/>
      <inkml:brushProperty name="color" value="#E71224"/>
    </inkml:brush>
  </inkml:definitions>
  <inkml:trace contextRef="#ctx0" brushRef="#br0">70 0 7732,'-17'0'3180,"-1"0"-3017,9 8 1,-1-6 0,6 6 0,-2 0 257,2 3 1,2 5-1,2 3 1,0 6 111,0 10 0,6 2 0,0 10 0,-2 3-357,-2 7 0,-2 5 0,0 8 0,0-3-187,0-3 1,0-1 0,0-9-1,-2 2-277,-4 0 0,4-15 1,-4 2-1,4-12-528,2-6 1,0-2 534,0-5 1,0-10 0,2-8 0,4-10 140,6-6 0,3-7 0,3-2 0,-1-4 80,1-8 0,5 0 0,2-9 0,0-1 224,1 2 1,5-5 0,-4 3 0,2-5 74,0-6 1,-2 9 0,4-1 0,-4 7 86,-1 10 1,3 6-1,-6 11 1,-2 7-69,-1 9 1,-9 9 0,1 17-1,0 8-114,-3 11 1,5 0-1,-6 1 1,0 1-130,-1-2 1,7 3 0,-4-7 0,-1-2-13,-3-3 1,2-8 0,-2-5 0,0-6 250,1-5 1,-3-4-125,8-8 1,-8-8-1,3-4 1,-1-5-39,0-6 1,6-5 0,-6-6 0,-1-1-149,3 0 0,-4-2 0,6-2 0,-1-4-478,1-1 1,-4 3-1,4-2 1,-3 4-206,-3 6 1,4 4 0,0 2 0,0 8-67,-1 5 0,7 10 1,-2 0 149,3 8 0,-3 6 1,-3 7-1,1 1-486,0-1 1141,-6 1 0,11-1 0,-5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23.887"/>
    </inkml:context>
    <inkml:brush xml:id="br0">
      <inkml:brushProperty name="width" value="0.08571" units="cm"/>
      <inkml:brushProperty name="height" value="0.08571" units="cm"/>
    </inkml:brush>
  </inkml:definitions>
  <inkml:trace contextRef="#ctx0" brushRef="#br0">0 1 7689,'0'17'-66,"0"-5"1,0-1-134,0 3 1,0 1 0,2 1 0,2-2-66,2-3 0,0 1 0,-6 5 264,0 1 0,0 7 0,0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2:36.590"/>
    </inkml:context>
    <inkml:brush xml:id="br0">
      <inkml:brushProperty name="width" value="0.08571" units="cm"/>
      <inkml:brushProperty name="height" value="0.08571" units="cm"/>
      <inkml:brushProperty name="color" value="#E71224"/>
    </inkml:brush>
  </inkml:definitions>
  <inkml:trace contextRef="#ctx0" brushRef="#br0">1 1 7732,'0'17'1049,"0"1"-487,0-1 1,6-3 0,-1 1 0,1 5-21,2-1 0,-6 8 0,6 0 0,-3 2-581,1 1 1,0-7-1,-6 4 1,0-2-601,0-3 1,0-3 0,0-2-1618,0 1 2256,0-8 0,8-18 0,2-12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2:36.759"/>
    </inkml:context>
    <inkml:brush xml:id="br0">
      <inkml:brushProperty name="width" value="0.08571" units="cm"/>
      <inkml:brushProperty name="height" value="0.08571" units="cm"/>
      <inkml:brushProperty name="color" value="#E71224"/>
    </inkml:brush>
  </inkml:definitions>
  <inkml:trace contextRef="#ctx0" brushRef="#br0">1 1 7732,'12'0'0,"-3"1"539,-1 5 0,6-2 1,-5 8-1,3 1-288,0 3 1,-8 9 0,3 4-1,-1 4-373,0 2 1,6 0-1,-7 0 1,-1 0-369,-2 0 1,4 4-1,0-2 490,-2-4 0,5-10 0,1 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2:36.974"/>
    </inkml:context>
    <inkml:brush xml:id="br0">
      <inkml:brushProperty name="width" value="0.08571" units="cm"/>
      <inkml:brushProperty name="height" value="0.08571" units="cm"/>
      <inkml:brushProperty name="color" value="#E71224"/>
    </inkml:brush>
  </inkml:definitions>
  <inkml:trace contextRef="#ctx0" brushRef="#br0">0 1 7732,'10'7'0,"-4"5"0,-4 4 0,-2 3 0,2 4 347,4 6 1,-4 6-1,3 6 1,-3 8 448,-2 7 1,0 8 0,0 12 0,0 3-753,0 1 1,-5-5-1,-1-11 1,2-7-809,2-9 1,2-7-115,0-12 1,0-13 0,0-18 877,0-14 0,0-9 0,0-10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2:37.224"/>
    </inkml:context>
    <inkml:brush xml:id="br0">
      <inkml:brushProperty name="width" value="0.08571" units="cm"/>
      <inkml:brushProperty name="height" value="0.08571" units="cm"/>
      <inkml:brushProperty name="color" value="#E71224"/>
    </inkml:brush>
  </inkml:definitions>
  <inkml:trace contextRef="#ctx0" brushRef="#br0">0 18 7732,'8'-10'802,"-4"2"1,8 8-204,1 0 1,-3 10 0,0 9 0,-3 14-6,-3 12 0,4 21 0,-2 11 0,-2 13-172,-2 9 1,-2-48-1,0 1 1,0 0-1,0 0 1,0 1-1,0 1-288,0 1 1,0 1 0,0-1 0,0 0 0,0 2 0,0-1 0,0-5-1,0-1-56,0 41 0,5-8 0,1-15 0,-2-6-264,-2-9 1,-2-11 0,0-12 0,0-7-1216,0-4 1,2-3 0,2-7-1984,2-9 3384,7-7 0,-11-19 0,6-1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2:38.241"/>
    </inkml:context>
    <inkml:brush xml:id="br0">
      <inkml:brushProperty name="width" value="0.08571" units="cm"/>
      <inkml:brushProperty name="height" value="0.08571" units="cm"/>
      <inkml:brushProperty name="color" value="#E71224"/>
    </inkml:brush>
  </inkml:definitions>
  <inkml:trace contextRef="#ctx0" brushRef="#br0">35 196 7732,'-8'-17'264,"-1"-1"818,-1 1 0,2 0-389,8-1 1,0 10-1,0 8-183,0 10 0,6 7 0,2 5 0,0 3-248,-1 2 1,-1 4 0,-6 8 0,0 2-243,0-2 1,6-2 0,0-3 0,-2 1-155,-2 0 0,-2 4 0,0-2 0,0-6-356,0-4 0,-6 2 1,0-5-1473,2-3 1583,2-9 0,2-7 1,0-10-1,0-9 112,0-7 1,0-1 0,2-7 0,4-2 110,5-2 1,-1-2-1,0-2 1,0-1 163,-1-3 0,3 0 0,3 8 0,-1 2 215,-2 2 1,-1 8 0,7-3-1,-1 5 232,1 1 0,-1 9 1,1 3-187,-1 4 1,-5 12-1,-3 5 1,-1 8-111,-4 5 0,-2 1 0,-2 6 1,0 2-233,0 3 1,0-3 0,0 4-1,0-6-125,0-6 0,0 4 0,0-6 0,0 2-136,0 0 1,0-7 0,0 1-121,0-4 1,8-3-1,3-5 33,5-5 0,1-6 0,1-7 1,-1-9 215,1-5 1,5-10 0,2 2 0,1-6 208,-1-6 0,4 2 0,-4-8 0,0 1 52,1 1 1,3-3 0,-4 7-1,-2 2 251,-3 2 1,1 16-1,-9 5 187,3 7 1,-5 11 0,-4 11 0,-4 9-58,-2 7 0,0 4 0,0 2 0,0 2-135,0 3 1,0-3 0,0 4 0,0-6-132,0-6 1,0 2 0,0-8 0,2-1-122,3-3 0,-3-7-122,4-1 1,2-15-1,-2-1 1,0-11-60,1-7 1,-5-1 0,6-8 0,-2-5 86,0 0 0,5-8 0,-5 1 1,0-3 33,2 0 1,-6 7 0,3-5 0,-3 2-60,-2 4 0,0 5 1,0 4-1,0 7-226,0 4 0,-2 5-75,-3 8 0,1 4 1,-6 18-1,0 3-443,1 1 1,3 1-1,-4 0 813,2 3 0,-5 7 0,3-4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2:38.440"/>
    </inkml:context>
    <inkml:brush xml:id="br0">
      <inkml:brushProperty name="width" value="0.08571" units="cm"/>
      <inkml:brushProperty name="height" value="0.08571" units="cm"/>
      <inkml:brushProperty name="color" value="#E71224"/>
    </inkml:brush>
  </inkml:definitions>
  <inkml:trace contextRef="#ctx0" brushRef="#br0">1 88 7732,'17'10'65,"1"0"0,-1-7 0,1 3 335,-1-2 1,6-2 0,3-4 0,-1-2-178,0-2 0,4-1 1,-4 3-1,3-2-342,3 2 1,0-4 0,-2 3 0,-4-1-238,0-2 0,-5 4 0,3-6 0,-4 1-402,-1-1 758,-1 6 0,1-11 0,-1 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2:38.624"/>
    </inkml:context>
    <inkml:brush xml:id="br0">
      <inkml:brushProperty name="width" value="0.08571" units="cm"/>
      <inkml:brushProperty name="height" value="0.08571" units="cm"/>
      <inkml:brushProperty name="color" value="#E71224"/>
    </inkml:brush>
  </inkml:definitions>
  <inkml:trace contextRef="#ctx0" brushRef="#br0">35 16 7846,'-7'-10'860,"5"4"0,-4 12-109,4 6 0,-4 5 0,0 6 1,2 8-244,3 8 1,1 8-1,0 11 1,0 8-605,0 8 0,0 3 0,1 5 1,5-6-901,6-5 0,3-9 996,3-3 0,7-5 0,2-2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2:39.324"/>
    </inkml:context>
    <inkml:brush xml:id="br0">
      <inkml:brushProperty name="width" value="0.08571" units="cm"/>
      <inkml:brushProperty name="height" value="0.08571" units="cm"/>
      <inkml:brushProperty name="color" value="#E71224"/>
    </inkml:brush>
  </inkml:definitions>
  <inkml:trace contextRef="#ctx0" brushRef="#br0">36 567 7732,'0'-18'1106,"0"1"1,0 9-1,0 8-772,0 10 0,0 19 1,0 10-1,0 7-32,0 9 0,0 9 0,0 0 0,0 4-346,0 2 1,0-3 0,-2-1 0,-2-2-104,-2 2 1,0-7-1,6-5 1,-2-7-519,-3-5 0,3 3 0,-4-10-505,4-8 1,2-17 859,0-16 1,2-6-1,2-17 1,4-2 96,1-2 1,3-8 0,3 1 0,-1 1 87,-2 2 0,-1 2 0,9 0 0,1 0 222,2 0 0,1 8 1,-7 4-1,1 3 721,-1 3 1,6 7 0,1 4 0,-3 8-357,-2 10 1,-1 1 0,-1 17-1,-1 1-289,-5 2 0,-3 2 1,-8 1-1,0 3-92,0 2 0,-8 0 0,-3-6 0,-5 0-175,-1 0 0,-1-3 0,-1 0 0,-2-5-249,-3-2 1,1-8-1,6-7 1,-1-2-285,1-4 0,-1-2 1,3-4-112,3-4 0,-2-4 0,9-9 738,1-4 0,2-5 0,2-7 0</inkml:trace>
  <inkml:trace contextRef="#ctx0" brushRef="#br0" timeOffset="183">473 1108 7952,'17'18'0,"-2"-1"443,-3 1 0,4-1 0,-7 2 0,3 5-132,0 5 1,-8 4 0,1 2 0,-3 2-48,-2 3 1,0 3-1,0 4 1,0-7-402,0-3 0,-6-4 0,-1-4 0,-1-5-913,0-5 0,0-9 0,5-6 1050,-3-8 0,0-14 0,6-9 0</inkml:trace>
  <inkml:trace contextRef="#ctx0" brushRef="#br0" timeOffset="333">700 602 8110,'5'17'510,"1"1"0,2-5 0,-4 3 1,2 5-732,-2 4 1,3 10 0,-1 8 0,0 2-172,2 3 1,-4 3 0,5 1 0,-1-2-271,-4-3 1,6 2 661,1-9 0,5 1 0,1-6 0</inkml:trace>
  <inkml:trace contextRef="#ctx0" brushRef="#br0" timeOffset="750">996 1161 7606,'12'-20'-34,"0"-3"0,-6 4 0,3-5 0,-1 3 413,-4-2 1,4 3 0,-3-3 0,-1 4 238,-2 1 1,-4 1-412,-3-1 0,-5 8 0,-10 7 0,-1 6-108,-2 9 0,-2 6 0,3 5 0,-1 6-203,2 4 1,-5 2 0,3 0 0,2 0-66,1 0 1,3 5 0,1-1 0,3-4-44,1-4 0,8-2 1,-4 4-1,3-4-101,-1-5 0,0-5 0,8-3 0,4-5-16,5-5 1,-1-4 0,2-4 0,1-4 163,3-5 0,1-7 1,1-3-1,-1-3 187,1 3 1,-1-4 0,1 2 0,-1 1 210,1 3 1,-1 9 0,-1 2 0,-3 3 177,-1-1 0,-1 0 0,7 8 0,-3 6-15,-3 9 1,-2 8 0,-6 12 0,1 4-229,-1 6 0,-2 3 0,-4 0 0,-3-1-152,-7-2 0,-4-3 0,-1 3 0,-1-7-254,1-3 0,0-8 0,-1-1 0,-1-3-327,-5-4 1,5-9 0,-4-6 73,3-4 0,3-2 1,1-2-1,5-4 491,5-6 0,4-3 0,-6-11 0,-2-1 0</inkml:trace>
  <inkml:trace contextRef="#ctx0" brushRef="#br0" timeOffset="1150">1258 1073 7901,'18'-19'0,"-1"-2"367,1-3 1,-1 1-1,1 6 1,-1-1 228,1 1 0,-9-1-17,-3 1 0,-6 7-442,-6 4 0,2 6 0,-7 4 0,-3 4-182,-1 1 0,-5 3 1,-1 6-1,-2-1-184,1 1 0,3-1 0,1 0 1,1 1-36,0-1 1,-1 1-1,3-1 1,1-1-245,2-5 0,7 5 0,-5-4 340,2 3 0,2-3 0,8-3 181,4-1 1,4 4 0,7-6-1,3-2 93,3-2 1,-4-2 0,5 1 0,-3 3 81,2 2 1,-3 6 0,3-4-1,-4 1 149,-1 5 0,-7 7 0,1 4 0,2 3 45,1 3 1,-5 7 0,-4 5 0,-4 0-204,-2 0 0,0 5 0,-2-3 1,-2-1-248,-2-3 0,-8-4 0,3-2 0,-5 0-40,-1 0 1,-1-10-1,1-6-883,-1-5 1,1-10 57,-1 2 1,9-18 0,3-7 932,4-7 0,2-3 0,0-6 0</inkml:trace>
  <inkml:trace contextRef="#ctx0" brushRef="#br0" timeOffset="1816">1555 1143 7732,'0'18'879,"0"-1"0,0-5 128,0-1 0,2-1-894,4 2 0,-2-5 0,6-8-473,-3-5 1,7-4 0,-4-7 93,-1-1 0,7 1 1,-6-3-1,1-1 30,1-2 1,-6-3-1,3 5 1,-1-2 170,-4 1 0,-2 3 1,-2 2-1,0-1 251,0 1 1,0 5-60,0 0 0,-8 10 1,-1 4-1,-3 12-34,0 7 0,1 10 1,-7-4-1,3 3 51,3-1 0,-2 0 0,9 6 0,-1 0-203,-2 0 0,6-2 0,-4-2 1,4-4-187,2-2 1,8-2 0,2-5 0,3-3-88,5-3 0,-5-4 0,13-8 0,-3-2-48,0-4 0,8-4 1,-2-9-1,4-5 380,2-5 0,6-4 0,0-3 0,-2-3 0,-3-2 0,-1 0 0,0 4 0,-2-1-78,-4-3 0,-3 0 0,-9 8 0,1 4 783,-1 6 1,-7 9-1,-3 4 54,1 3 1,-6 9-1,4 11 1,-4 8-338,-2 9 1,0 3 0,0 3 0,0 5-130,0 6 0,-6-1 1,0 3-1,2 1-276,2-1 0,2-3 0,0 3 0,0-4-285,0-3 0,6-1 0,0-8 1,-2-4-1670,-2-6 1492,6-11 0,-1-20 1,5-15-1,-6-10 43,-4-8 1,-2 2 0,2-5 0,2-1 432,2 1 0,-1-1 0,-5-2 0,2 7 404,4 3 0,-2 2 0,6 2 0,-1 4 238,1 5 0,0 11 0,3 3 0,-1 4-235,2 8 0,1 0 0,5 12 0,1 3-626,2 5 1,10 1 0,2-6-1,12-1 188,9-5 0,6-3 0,8-8 0</inkml:trace>
  <inkml:trace contextRef="#ctx0" brushRef="#br0" timeOffset="2216">3459 1126 7732,'0'11'957,"0"1"0,15-8 0,9 2 0,7-2-452,4 1 0,5-3 1,3 4-1,2-4-213,3-2 1,-3 2-1,0 2 1,-3 2-755,-3-2 0,0-2 0,-2-4 0,0-4-216,-4-6 0,-4 2 1,0-1-1,-4-3-2442,0-1 3120,-13-3 0,11 1 0,-13-1 0</inkml:trace>
  <inkml:trace contextRef="#ctx0" brushRef="#br0" timeOffset="2816">3878 619 7732,'-8'-9'846,"6"1"1,-5 17 0,7 9 0,0 11-545,0 10 0,0 11 0,0 12 0,0 6 251,0 10 0,0-2 0,0-1 0,0-3-693,0-2 1,5-8 0,1-4 0,0-5-278,2-7 0,-4-11 1,7-14-1,3-7-424,1-8 0,-1-8 0,2-10 1,3-13 264,0-12 0,7-9 0,-1-11 1,0-1 575,0 2 0,6-6 0,-2-2 0,4-6 0,2-6 0,-6 2 0,1-9 0,-1-4-21,-2-4 0,-11 41 0,1 1 0,12-45 0,2 7 160,-2 9 0,-4 20 1,-7 23 594,-1 10 1,-1 17 0,-5 12-1,-5 16-141,-4 11 0,-2 4 0,0 15 0,0 4-152,0 1 0,0 9 0,-2 4 0,-2 7-230,-2 5 1,-1-6 0,3 1 0,-2-3-359,2-2 1,-4-2 0,3-4-1,-1-6-198,-2-4 1,6-9 0,-4-6 0,4-6-649,2-4 1,0-8 291,0 3 0,2-15 1,2-9 381,2-9 1,8-13 0,-3-3-1,5-2 241,1-4 0,1-2 0,-1-2 0,1 0 121,-1 0 0,-1 0 0,-1 0 0,-1 2 185,-1 4 0,7 4 0,-11 7 0,3 1 382,0 0 1,-1 7-1,5 6-177,-5 8 1,-3 6-1,-8 9 1,0 4-304,0 6 0,0 2 0,0 0 0,0 0-403,0 6 0,0-2 0,2 4 1,2-6-85,2-4 0,5-2 1,-3 4-1,2-5-287,4-7 0,3 0 0,4-13 0,5-2-733,1-2 1377,2-10 0,6-9 0,0-10 0</inkml:trace>
  <inkml:trace contextRef="#ctx0" brushRef="#br0" timeOffset="3533">5380 1003 7732,'10'-17'0,"-5"0"611,-3-1 1,4 6-1,0 1-15,-2-3 1,-2 4 0,-4 1-371,-4 1 0,-2 4 0,-5 10 1,1 6-74,-1 3 0,-9 5 0,-1 3 0,0 6-171,-3 4 1,1 8 0,-4 1 0,6 1-96,3 0 1,3 3 0,-1-3 0,3 0-179,3-1 1,5-1 0,7-8 0,0-4-84,0-6 0,7-5 0,5-6 0,5-7-32,7-3 0,-3-11 1,8-9-1,0-9-46,-2-6 0,6-4 0,-5-2 1,1-1 426,0 1 1,-6-4 0,4 0 0,-2 1 38,-3-1 0,3 2 0,-2 6 1,-1 2 184,-3 4 0,-3 4 0,-3 10 247,-1 3 1,-2 6-1,1 12 1,-5 6 84,-4 3 0,-2 10 0,-2 4 1,-2 2-274,-2-1 1,-1 3-1,3-4 1,-2 4-141,2 2 1,0-2-1,0-2 1,-2-4-185,2-2 1,3 0 0,1-3 0,0 1-276,0-2 0,0-7 0,1-5-112,5-1 1,4-2 0,7-8 0,1-4-75,-1-5 0,1-11 0,-1-3 1,1 0 235,-1 0 0,3-6 1,1 1-1,2-3 301,-1-1 0,-3 1 1,-2 2-1,1 3 55,-1 3 1,1 2 0,-1 5 0,-1 1 1576,-4-1-1079,3 9 1,-13 3 0,4 12 0,-4 5-166,-2 5 1,-6 7-1,0 2 1,0 1-282,-1-1 0,5 4 0,-6-4 0,2 0-73,0 1 1,0 3 0,6-6 0,0-2-347,0-1 0,2-5 0,4-1 12,6-2 0,3-9 0,3 3 0,1-6-107,4-6 1,-1-11 0,5-12 0,0-4 169,0-2 0,0 0 0,4 0 0,-3 2 475,-3 4 0,-2 4 0,-5 7 0,-1 3 533,1 3 1,-1-1-1,0 9-84,1 6 1,-8 11 0,-3 10 0,1 1-565,4 1 0,-2-4 0,1 8 1,3 1-631,1-3 1,11 4-1,3-8 1,6-4-1482,5-5 1978,5-6 0,15-8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2:48.588"/>
    </inkml:context>
    <inkml:brush xml:id="br0">
      <inkml:brushProperty name="width" value="0.08571" units="cm"/>
      <inkml:brushProperty name="height" value="0.08571" units="cm"/>
      <inkml:brushProperty name="color" value="#E71224"/>
    </inkml:brush>
  </inkml:definitions>
  <inkml:trace contextRef="#ctx0" brushRef="#br0">87 210 8084,'-2'10'1465,"-3"-4"-315,3-4-814,-6-2 1,10 0-249,4 0 0,3-2 0,9-2 0,-1-4-62,1-2 0,-1 4 0,3-5 0,1-3-101,2-1 0,6-1 1,-5 3-1,-1 1-20,2-2 1,-5-1 0,5-3 0,-2 3 11,0 3 1,1-1 0,-7 5 76,1-2 0,-1 6 239,0-2-62,-7 5 0,-2 2 1,-8 5-107,0 6 0,-2 3 0,-2 3 0,-2-1 4,2 1 1,-3-1 0,1 3-1,0 3 10,-2 6 0,6 0 0,-5 4 1,1 6-34,0 4 0,-2 3 0,4 7 1,-2-1 9,3 0 1,-5 1-1,2-1 1,0-1-57,-2-5 0,6 3 0,-3-8 0,1-3-10,-2-1 1,4-2 0,-4-2-1,4-4-20,2-5 1,0-3 0,0 0 0,0 3-24,0-3 0,0-8 0,0-1-299,0 2-249,0 1-1026,0-5-1087,0-2 2714,0-24 0,0 4 0,0-13 0</inkml:trace>
  <inkml:trace contextRef="#ctx0" brushRef="#br0" timeOffset="317">70 1171 7673,'-16'7'26,"5"5"0,-3-2 0,6-1 805,-1-1 1,5 6 0,-2-3-243,4 5 1,4-4 0,4-3-1,5-1-214,5-4 0,3 4 0,5-2 0,5-3 10,4-1 0,9-2 0,5 0 0,3 0-52,3 0 1,1-5 0,2-3-1,3 0-206,-3 0 0,-4 0 1,-5 5-1,-6-3-72,-4 2 1,-4-4 0,-2 2-1,-4 1-653,-2-3 1,-4 4 0,-7-6 0,-2 0-874,1 1 0,-3-3 1471,1-5 0,-7-9 0,4-1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04.722"/>
    </inkml:context>
    <inkml:brush xml:id="br0">
      <inkml:brushProperty name="width" value="0.08571" units="cm"/>
      <inkml:brushProperty name="height" value="0.08571" units="cm"/>
      <inkml:brushProperty name="color" value="#E71224"/>
    </inkml:brush>
  </inkml:definitions>
  <inkml:trace contextRef="#ctx0" brushRef="#br0">70 169 7732,'-17'0'386,"-1"0"1,6 0 0,3 2 131,1 4 0,2 3 0,6 9 0,0 1-138,0 4 1,8 5 0,4 7 0,3-1-248,3 1 0,-1 0 1,0 0-1,1 0-63,-1 0 0,1-2 1,-1-2-1,1-4-227,-1-1 1,1-3-1,-1-6 1,1-1-153,-1-5 0,1-3 1,-1-8-1,0-2-87,1-4 1,-1-3 0,1-11 0,-1-3 77,1-6 1,-1-4 0,1-2 0,-1-2 189,1-4 0,-1-1 0,-1-7 1,-3 5 89,-1 1 1,-2-9 0,1 5-1,-5 4 241,-4 4 0,-2 6 0,0 2 370,0 2 1,-2 16 0,-4 3-162,-5 12 1,3 13-1,0 11 1,2 3-67,0 8 0,1-2 0,5 7 0,0 1-82,0 4 1,0-3 0,0 1 0,0-2-185,0-5 1,0-1 0,2-2-1,3-2-347,7-4 0,4-4 1,1-5-1,0-1-686,1-1 0,1-3 0,3-11 0,3 2-327,2-2 0,-4-4 1280,6-6 0,-7-4 0,3-7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24.054"/>
    </inkml:context>
    <inkml:brush xml:id="br0">
      <inkml:brushProperty name="width" value="0.08571" units="cm"/>
      <inkml:brushProperty name="height" value="0.08571" units="cm"/>
    </inkml:brush>
  </inkml:definitions>
  <inkml:trace contextRef="#ctx0" brushRef="#br0">1 1 7363,'0'17'-1384,"0"1"1384,0-1 0,0 8 0,0 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05.039"/>
    </inkml:context>
    <inkml:brush xml:id="br0">
      <inkml:brushProperty name="width" value="0.08571" units="cm"/>
      <inkml:brushProperty name="height" value="0.08571" units="cm"/>
      <inkml:brushProperty name="color" value="#E71224"/>
    </inkml:brush>
  </inkml:definitions>
  <inkml:trace contextRef="#ctx0" brushRef="#br0">16 0 7732,'-8'10'1947,"6"-2"1,-4-8 0,12 0-1667,6 0 1,5 0 0,5 0 0,1 0-185,-2 0 1,-1 0 0,-3 0 0,1 0-350,-1 0 1,1 6-1,-1-1-275,0-1 1,-7 0 0,-2 0 0,-2 4 62,0 1 1,-3 3-1,-6 6 1,-5-1 247,-2 1 0,-2-1 1,-5 2-1,0 3 320,-1 1 0,6 0 0,1-3 276,-3 3 0,6-4 0,3 5-401,3-5 0,9-9 0,5-4 0,6-4-692,5-2 1,4 0 0,10-2 712,4-4 0,11-12 0,10-9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05.372"/>
    </inkml:context>
    <inkml:brush xml:id="br0">
      <inkml:brushProperty name="width" value="0.08571" units="cm"/>
      <inkml:brushProperty name="height" value="0.08571" units="cm"/>
      <inkml:brushProperty name="color" value="#E71224"/>
    </inkml:brush>
  </inkml:definitions>
  <inkml:trace contextRef="#ctx0" brushRef="#br0">18 245 7732,'-6'12'315,"0"-1"0,0-5 234,6 6 1,2-8-1,4 1 1,8-5-80,7-5 0,2 1 1,10-8-1,6-2-326,4-1 1,3-3 0,11 1-1,3 0-843,4-1 0,8-1 0,-10-3 0,0-1-870,-4 2 1,-5-5 1568,-7 3 0,-3 0 0,-8 5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05.638"/>
    </inkml:context>
    <inkml:brush xml:id="br0">
      <inkml:brushProperty name="width" value="0.08571" units="cm"/>
      <inkml:brushProperty name="height" value="0.08571" units="cm"/>
      <inkml:brushProperty name="color" value="#E71224"/>
    </inkml:brush>
  </inkml:definitions>
  <inkml:trace contextRef="#ctx0" brushRef="#br0">53 1 7732,'-10'2'1094,"4"4"1,12-3-1,6 7 1,5 0-558,6 0 0,-1-5 0,5 7 0,0 2-126,0 1 0,0-3 1,4-1-1,-3 3-312,-3 2 1,4 1 0,-6 0 0,-3 1-115,-7-1 1,1 1 0,-8 1 0,-4 3-181,-6 1 0,-8 6 0,-11-4 0,-6 2-525,-4 4 0,-2 0 0,-2 1 0,-2-5 185,-2-2 1,1 6 0,7-4 0,3 0 534,7-3 0,4-5 0,1-2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07.155"/>
    </inkml:context>
    <inkml:brush xml:id="br0">
      <inkml:brushProperty name="width" value="0.08571" units="cm"/>
      <inkml:brushProperty name="height" value="0.08571" units="cm"/>
      <inkml:brushProperty name="color" value="#E71224"/>
    </inkml:brush>
  </inkml:definitions>
  <inkml:trace contextRef="#ctx0" brushRef="#br0">71 158 8462,'-2'-23'0,"-2"-1"460,-2 3 0,0 7 1,6 3 148,0-3 1,0 8 0,-2 6-145,-3 10 1,3 11 0,-4 5 0,4 1-243,2 4 1,-6 2-1,0 2 1,0 0-214,-1 0 1,5-1-1,-4 1 1,4 0-46,2 0 1,0-8-1,0-1 1,0-3-908,0 0 1,0-5 458,0-7 1,8-7-1,3 0 1,5-8 142,1-7 0,-5-7 1,2-5-1,3-4 184,4-1 1,3-5 0,-7 4 0,3-4 56,3-2 1,-4 2 0,4 4 0,-3 6 463,-3 4 1,-5 1-59,0 1 0,-7 7 0,5 6 0,-2 8-49,-4 8 1,-2 9 0,-2 2 0,0 1-11,0 1 1,0 0 0,0 4 0,0-6-71,0-3 0,0-3 1,2 1-1,4-3-56,5-3 1,1 2-1,3-9 1,5-1-159,-1-2 0,2-10 1,1-3-1,1-5-79,-2-1 0,5-1 0,-3-1 0,-2-2-17,-1-3 1,3-5-1,-2 4 1,-3-2 32,-5-4 1,-3 6-1,2 1 1,-5 3 97,1-2 1,-6 9-1,4-3 1,-4 1 17,-2 0 1,-8 7 0,-3 3-29,-5 4 1,-1 2 0,-1 0 0,1 0-6,-1 0 1,1 8-1,1 3 1,3 3 46,1-2 0,0 9 1,-3-4-1,1 3 38,3-1 1,5 1 0,-4 1-1,2 2-75,4-1 0,2 5 1,2 0-1,0 0-69,0-4 0,2 3 1,4-3-1,6-2 5,3-1 1,3-9 0,1-1-1,3-2-45,1-4 0,2-4 1,-4-4-1,5-4-77,1-2 0,-4-3 1,6-9-1,2-3 102,2-2 0,0 4 0,-2-4 0,-4 1 153,-1 5 1,3-4-1,-6 1 1,-2 3 90,-1 2 1,-5 1 0,-1 3 244,-2 3 0,-10 4-184,-2 8 1,-2 8-1,-10 4 1,0 3-45,3 3 0,-5 1 0,8 2 0,0 3 96,-1-3 0,5 0 0,-4 1 0,4 1 141,2-2 1,0 1 0,0-1 0,2 2-932,4-1 0,1-9 0,7-1 0,-2 0 178,1-3 0,3 5 0,3-8 1,3-2 106,1-2 1,2-8 0,-4-2-1,5-4-8,1-7 1,-6 1-1,4-7 1,-1 0 166,-1-4 0,6 2 1,-6 0-1,-1-1 59,-3 1 0,-1 6 1,-1-2-1,0 3 252,1 3 0,-6 1 1,-1 5 154,3 5 1,-6 6 0,-3 6-66,-3 5 0,0 5 1,2 1-1,2 3 30,-2 3 0,4-4 0,-1 7 1,1-3-86,0 0 0,5 0 0,-1-7 0,4-3-35,1-1 1,1-8-1,-1 2 1,2-4-3,5-2 0,-3-8 0,8-6 0,0-5-147,-2-4 0,4-8 0,-7 4 0,-3-3-8,-1 1 1,-3 0 0,0-4 0,-1 2-265,-4 2 1,-5 8-1,-7-5 1,0 3-2690,0 0 1,-7 7 2877,-5 11 0,-11 3 0,-4 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07.938"/>
    </inkml:context>
    <inkml:brush xml:id="br0">
      <inkml:brushProperty name="width" value="0.08571" units="cm"/>
      <inkml:brushProperty name="height" value="0.08571" units="cm"/>
      <inkml:brushProperty name="color" value="#E71224"/>
    </inkml:brush>
  </inkml:definitions>
  <inkml:trace contextRef="#ctx0" brushRef="#br0">53 181 7732,'-18'-10'2149,"7"-3"-1721,-1 7 1,8 10 0,-2 11-1,4 9-26,2 3 0,0 2 0,0 4 1,0-2-284,0-2 0,8 0 0,4 6 0,1-2-95,-1-4 0,9-4 1,-3-7-1,1-1-245,1 1 1,-3-8 0,1-5 0,1-3-71,4-2 1,-3-7 0,3-5 0,-4-4 39,-1-1 0,-1-8 1,1-4-1,1-2 55,4 1 1,-3-3-1,3 4 1,-3-4 171,-3-2 1,0-1 0,-1-3-1,-2 0 112,-3 6 0,-5 0 0,4 10 0,-2 1 335,-5 3 0,-1 7-64,-2 1 1,0 15 0,0 1 0,0 11 15,0 7 1,0-1-1,0 7 1,0 2-110,0 2 1,0 2-1,0-2 1,2-2-226,4-2 0,2-6 0,5 6 1,-1 0-111,2-2 1,-5-1 0,3-9 0,2 1-649,1-1 0,-3-5 0,-1-3-802,3-1 0,-4-2-1253,1-6 2772,1 0 0,5-8 0,1-2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08.121"/>
    </inkml:context>
    <inkml:brush xml:id="br0">
      <inkml:brushProperty name="width" value="0.08571" units="cm"/>
      <inkml:brushProperty name="height" value="0.08571" units="cm"/>
      <inkml:brushProperty name="color" value="#E71224"/>
    </inkml:brush>
  </inkml:definitions>
  <inkml:trace contextRef="#ctx0" brushRef="#br0">18 1 7732,'0'11'532,"0"1"0,0-6 0,0 6-26,0 1 0,0-3 0,-2 0 0,-2-1-308,-2 1 0,0 2 1,6 5-517,0 1 1,0-1 0,0 0-1,2-1-2099,4-4 2417,-4 3 0,13-5 0,-5 7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08.505"/>
    </inkml:context>
    <inkml:brush xml:id="br0">
      <inkml:brushProperty name="width" value="0.08571" units="cm"/>
      <inkml:brushProperty name="height" value="0.08571" units="cm"/>
      <inkml:brushProperty name="color" value="#E71224"/>
    </inkml:brush>
  </inkml:definitions>
  <inkml:trace contextRef="#ctx0" brushRef="#br0">60 175 8262,'-17'0'3698,"-1"0"-3123,1 0 1,9 0 0,8 0 0,12 0-90,9 0 0,6-6 0,8 0 0,0 0-467,0-1 0,6 3 0,1-6 1,3 0-512,4 1 0,-1 3 0,3-4 0,-1 0-293,4 1 1,3 3 0,-5-4 0,-2 0-134,-3 1 0,0 5 1,-11-4-1,-4 2 918,-5 0 0,4-7 0,-4 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08.754"/>
    </inkml:context>
    <inkml:brush xml:id="br0">
      <inkml:brushProperty name="width" value="0.08571" units="cm"/>
      <inkml:brushProperty name="height" value="0.08571" units="cm"/>
      <inkml:brushProperty name="color" value="#E71224"/>
    </inkml:brush>
  </inkml:definitions>
  <inkml:trace contextRef="#ctx0" brushRef="#br0">0 68 7732,'8'-18'633,"4"1"0,3 7 1,3 5-1,-1 1-237,1-2 1,5 4 0,2-4 0,1 6 336,-1 6 1,4-2 0,-4 7-1,0 3-314,1 1 1,-3 5 0,-6 1-1,-1 4-249,-5 3 1,-3-5 0,-8 4 0,0 0-153,0 0 0,-2 3 0,-5 4 0,-9 1-365,-5 0 1,-8-2-1,3-2 1,-1-2-701,-4 3 0,4-1 0,0-2 1,2-4-2140,3 0 3186,3-5 0,9 5 0,2-8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09.888"/>
    </inkml:context>
    <inkml:brush xml:id="br0">
      <inkml:brushProperty name="width" value="0.08571" units="cm"/>
      <inkml:brushProperty name="height" value="0.08571" units="cm"/>
      <inkml:brushProperty name="color" value="#E71224"/>
    </inkml:brush>
  </inkml:definitions>
  <inkml:trace contextRef="#ctx0" brushRef="#br0">123 367 7732,'-8'-17'177,"-1"-1"1,-9 3 1090,1 3 0,5 4-955,1 8 0,1 8 0,-4 4 0,5 3 28,1 3 0,2 5 1,6 0-1,0-1-222,0-3 0,0-2 0,0 1 0,0-1-158,0 1 1,8-7 0,3-1-113,5-2 0,3-2 0,3-8 1,1-4-204,-2-6 1,1-3 0,-1-5 0,2-1 89,-1-2 1,-3-8 0,-2 4 0,1-3 231,-1 1 0,-7-4 0,-4-5 0,-4 1 88,-2-2 1,0 0-1,-4 4 1,-6 2 92,-7 4 0,-6 6 0,1 11 0,-3 6 92,-2 4 0,4 2 0,-5 4 0,3 6-150,4 7 0,1 11 0,5-3 0,1 0-212,3 0 1,7 4 0,-2-5-1,4-3-173,2-2 1,6-1 0,2-1-1,3-1-26,9-5 1,-1 3 0,10-8 0,2-2-127,2-2 1,2-2-1,2 0 1,2 0 158,2 0 1,-1 0 0,-5 0 0,0-2 181,0-4 0,-2 2 0,-2-6 0,-4 1 79,-2-1 1,-1 4 0,-7-6 176,1-1 0,-3 3 139,-3-1 1,1 5-34,-7-6-1007,0 8 404,-14-4 1,4 8 345,-7 0 0,7 0 0,-4 0 0,8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10.138"/>
    </inkml:context>
    <inkml:brush xml:id="br0">
      <inkml:brushProperty name="width" value="0.08571" units="cm"/>
      <inkml:brushProperty name="height" value="0.08571" units="cm"/>
      <inkml:brushProperty name="color" value="#E71224"/>
    </inkml:brush>
  </inkml:definitions>
  <inkml:trace contextRef="#ctx0" brushRef="#br0">35 16 7732,'-2'-10'1251,"-4"4"0,4 6 1,-3 6-893,3 6 1,2 11 0,0 6 0,0 4-190,0 2 1,-2 6 0,-2 1 0,-2 3-274,2 3 0,2-3 0,2 0 0,0-3-500,0-3 0,0-4 0,0-4 1,0-4-344,0-1 0,0-9 0,2-7 143,4-3 0,4-1 803,7-6 0,1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24.705"/>
    </inkml:context>
    <inkml:brush xml:id="br0">
      <inkml:brushProperty name="width" value="0.08571" units="cm"/>
      <inkml:brushProperty name="height" value="0.08571" units="cm"/>
    </inkml:brush>
  </inkml:definitions>
  <inkml:trace contextRef="#ctx0" brushRef="#br0">0 96 7687,'0'-17'-421,"0"-1"1392,0 1 0,0 5 40,0 0 0,0 6-948,0-5 0,0 9 1,0 2-190,0 10-168,0-3 1,0 9 54,0-4 0,0 3 0,0 3 239,0-1 0,8 8 0,2 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10.588"/>
    </inkml:context>
    <inkml:brush xml:id="br0">
      <inkml:brushProperty name="width" value="0.08571" units="cm"/>
      <inkml:brushProperty name="height" value="0.08571" units="cm"/>
      <inkml:brushProperty name="color" value="#E71224"/>
    </inkml:brush>
  </inkml:definitions>
  <inkml:trace contextRef="#ctx0" brushRef="#br0">175 590 7732,'16'-2'34,"-5"-4"1,5 3 0,-4-9 0,1-2 294,-1-1 0,1 3 0,-5 1 0,0-5 127,0-5 0,-2 1 1,-6-3-1,0 4-134,0 1 0,0-5 1,0 0-1,-2 3 52,-4 7 1,-4-1 0,-7 8-233,-1 2 0,1 2 0,-3 4 0,-1 6-98,-2 9 0,-1 3 0,5 9 0,-2 2-103,-3 2 0,7-4 0,5 0 0,1 2-88,1 2 1,-4-4 0,8-1-1,3-3-42,1-4 0,4-1 0,3-3 0,7-1 21,4-5 1,9-3 0,4-8 0,4-2-126,2-4 0,0-4 0,2-9 0,1-4 33,3-6 1,0-4 0,-6-4 0,0-4 163,0-6 0,-6-1 1,-2-1-1,-4 1 177,-7-6 1,1 3 0,-7-1 0,0 9 35,-4 6 1,-5 4 0,-1 4 355,0 6 1,-1 11-1,-5 8-27,-6 8 0,-2 6 1,1 9-1,1 3-39,-1 1 1,-1 14-1,0 0 1,3 3-113,-3 3 0,5 6 1,-1-5-1,0 3-201,0-1 1,7-1 0,-3 2 0,4-7-619,2-3 0,8-8 0,3-2 0,7-1-2198,5-5 0,-2-3 2722,8-7 0,1 5 0,4-7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10.721"/>
    </inkml:context>
    <inkml:brush xml:id="br0">
      <inkml:brushProperty name="width" value="0.08571" units="cm"/>
      <inkml:brushProperty name="height" value="0.08571" units="cm"/>
      <inkml:brushProperty name="color" value="#E71224"/>
    </inkml:brush>
  </inkml:definitions>
  <inkml:trace contextRef="#ctx0" brushRef="#br0">18 1 7642,'-2'17'0,"-2"1"160,-2-1-160,0-7 0,6-2 0,0-8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3:12.005"/>
    </inkml:context>
    <inkml:brush xml:id="br0">
      <inkml:brushProperty name="width" value="0.08571" units="cm"/>
      <inkml:brushProperty name="height" value="0.08571" units="cm"/>
      <inkml:brushProperty name="color" value="#E71224"/>
    </inkml:brush>
  </inkml:definitions>
  <inkml:trace contextRef="#ctx0" brushRef="#br0">560 105 7652,'-18'-27'272,"-1"4"0,-2 3 219,-3 3 1,1 7-1,4 4-252,-5 5 1,5 10 0,-4 7 0,3 7 31,3 4 1,-7 2-1,1 4 1,2-2-80,1-2 1,3-1-1,1 3 1,3-2-90,1 2 1,2-4-1,-1 0 1,5-2-94,4-3 0,2 3 0,0-2 0,0-1-130,0-3 1,8-2 0,3 1 44,5-1 1,1-5 0,1-2 0,-1-3 11,1-3 1,1 4-1,3-2 1,1-2-40,-2-2 0,4 0 0,-1 2 1,-3 1-6,-1-1 1,-3-2-1,0-2 1,-1 2-62,-4 4 1,1-2 80,-7 8 0,-2-7 0,-10 7-4,-6 2 1,-3-5-1,-5 3 1,-3 2-62,-6 1 1,-4-1-1,-2 1 1,0 5 64,0-1 0,0 0 0,0-1 0,1-1 27,-1 1 1,7-1-1,5 1 1,4-1 63,1 1 0,1-3 0,1-1 0,5-3-2,5 3 1,4-4 135,2 1 1,2-1 0,4 2 17,5-7 0,3-1 0,-1 0 0,-1 2 35,2-2 0,1 4 1,3-3-1,-1 1-37,1 2 1,-1-4-1,1 6 1,-1-1-30,0 1 1,-5 0 0,0 3 0,-1-1-28,-1 2 0,4 1 0,-8 5 0,-3 1-27,-1 2 1,-2 6 0,0-4 0,-2 3-76,-3 3 0,-5 2 0,-8 2 0,1 0-1,-1-1 1,1 7 0,0 0-1,-1 0 106,1 1 0,1-5 1,4 4-1,7-2 211,3 2 0,2-5 0,0 5 1,2-4 82,3-2 0,5-6 0,8-2 0,1 0 14,4 1 1,3-7 0,5 2 0,-2-3-193,2-3 0,2-5 0,0-3 0,-4 1-170,-6 0 1,2-6 0,-1 2-1,-3-5-618,-2-1 0,-1 0 0,-1 0-1607,1 0 1,-7 0 2177,1 0 0,0 0 0,5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4:25.081"/>
    </inkml:context>
    <inkml:brush xml:id="br0">
      <inkml:brushProperty name="width" value="0.08571" units="cm"/>
      <inkml:brushProperty name="height" value="0.08571" units="cm"/>
      <inkml:brushProperty name="color" value="#E71224"/>
    </inkml:brush>
  </inkml:definitions>
  <inkml:trace contextRef="#ctx0" brushRef="#br0">106 0 9281,'-10'8'686,"2"-4"0,8 7 0,0 3-351,0 1 0,0 9 0,0 1 1,0 2-126,0 4 0,0 2 0,0 2 0,0 0-166,0 0 0,0-2 0,2-2 0,2-4-398,2-2 0,0-1 1,-6-7-1761,0 1 1580,0-9 1,0-3 0,-2-10 238,-4-2 1,2-7-1,-6 1 1,0-5 180,1-7 1,3 5 0,-4-4 0,1 3 240,-1 3 0,4-6 0,-4-1 1563,3 3-933,1 9 1,6 7-428,0 10 1,0 7 0,2 9 0,2 3-30,1-3 1,7 6-1,-4 0 1,1 2-105,5 1 0,-4-9 1,1 2-1,3-3-134,2-3 0,-5-1 0,1-3 1,1-3-138,3-2 0,1-3 0,1-7-401,-1-3 1,1 1 0,-3-8 0,-1-1-1252,-2-3 1,-1-1-629,7-1 2354,-1 8 0,1-5 0,-1 5 0</inkml:trace>
  <inkml:trace contextRef="#ctx0" brushRef="#br0" timeOffset="383">123 891 7677,'-8'9'262,"-1"7"1,-9-6 211,1 7 0,7 1 1,4-1-1,4 1 58,2-1 1,0 2-1,0 3 1,0 1-262,0-2 0,6-1 0,2-5 0,1-1-114,5-2 1,-4-7-1,1 5 1,3-2-252,1-4 0,-3-2 1,0-2-79,1 0 0,1-8 1,-1-4-1,-3-3-40,-2-3 0,0-5 0,-4-2 0,1 0 75,-1-1 1,-2 3 0,-2 4 0,0-3 161,0-1 1,-2 0 107,-4 5 0,-3 3 1,-9 3-305,1 6 1,5 4-1,1 4-950,-3 4 0,6-2 1121,2 8 0,4-1 0,2 7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4:23.815"/>
    </inkml:context>
    <inkml:brush xml:id="br0">
      <inkml:brushProperty name="width" value="0.08571" units="cm"/>
      <inkml:brushProperty name="height" value="0.08571" units="cm"/>
      <inkml:brushProperty name="color" value="#E71224"/>
    </inkml:brush>
  </inkml:definitions>
  <inkml:trace contextRef="#ctx0" brushRef="#br0">193 1747 11004,'0'-17'213,"0"-1"0,0 1 1,0-1-172,0 1 0,6-8 0,0-6 0,0-8-156,1-8 1,-5-3 0,4-5 0,-4-3-63,-2-6 0,6-4 0,0-2 1,-2 2 95,-3 4 1,-1 6 0,0 12 0,0 3 80,0 0 1,0 12 0,0-2-1,0 6 67,0 6 0,0 1 1,0 3 264,0-1-235,0 1 0,-5 9 0,-1 8 1,0 10-56,-2 5 1,4 3-1,-7-1 1,-1 3-55,2 3 0,-5-2 1,3 6-1,-1 1-32,1-1 1,-4-4-1,5 4 1,-3-2 3,3-3 0,-5-1 1,6 0-1,-1 1-169,-1-7 1,6 3-1,-3-7-984,1 5 772,2-6 0,6-10 0,0-12 0,0-3 64,0-3 0,2 1 0,2-3 1,4-1 314,1-2 1,-3-3 0,4 5 0,-1-2 67,1 1 0,0 9 1,3 1-1,-1-1 713,2-3 0,-5 4 1,3 3 242,2 1 0,9 2 1,4 6-505,0 0 1,-2 0 0,-7 2 0,-1 4-453,1 6 0,5-3 0,0 3 1,-1-1-658,-3-1 1,-1 6 0,-1-7 0,-1 3-1048,-5 0 1677,5-8 0,-7 11 0,9-5 0</inkml:trace>
  <inkml:trace contextRef="#ctx0" brushRef="#br0" timeOffset="350">193 193 7677,'0'17'432,"2"1"-60,4-1 0,-4 1 1,6-1-158,-1 1 1,-3-7-1,8 1-133,1 1 0,-3-5 0,2-2 0,1-4 21,3-2 0,-5-2 0,1-4 0,2-5-192,1-5 0,-3-1 0,-2-3 0,-1-1-18,1-2 0,-6-7 0,2 5 1,-4 0 206,-2 0 0,0 1 0,0 7 0,0 0 138,0-1 1,-8 3 0,-4 1-1,-3 4-6,-3 2 1,1 3-1,-1 5 1,1 2-231,-1 3 0,1 3 0,-1 6 0,1-3-518,0 3 0,5 2 0,2 1 516,2 0 0,-5 9 0,3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4:21.766"/>
    </inkml:context>
    <inkml:brush xml:id="br0">
      <inkml:brushProperty name="width" value="0.08571" units="cm"/>
      <inkml:brushProperty name="height" value="0.08571" units="cm"/>
      <inkml:brushProperty name="color" value="#E71224"/>
    </inkml:brush>
  </inkml:definitions>
  <inkml:trace contextRef="#ctx0" brushRef="#br0">419 1640 8858,'-9'-11'2012,"3"-1"-1636,4-2 1,2-1-1,0-3 1,0 1-204,0-1 0,0-7 0,0-4 0,0-6-136,0-6 1,6 1 0,-1-11 0,-1-3-113,-2 0 0,4-1 1,0 3-1,-2-1-264,-2 1 0,0 2 0,2 5 0,1 8 74,-1 6 0,-2 10 1,-2-3 362,0 5 72,0 9 0,-6 4 0,1 12 0,1 6 4,2 3 0,-4 3 1,-2-1-1,0 3-33,1 3 0,-7-2 0,2 8 0,-3 3-143,-3 1 1,7 1 0,-1 1 0,0-2-128,3-4 1,-7 4 0,7-5-1,-3 1-161,0 0 1,6-8-1,-3 2 1,1-3-585,4-3 1,0-7 48,-2-4 1,4-8 0,-3-8 824,3-7 0,9-12 0,3 1 0</inkml:trace>
  <inkml:trace contextRef="#ctx0" brushRef="#br0" timeOffset="149">314 924 7645,'10'-10'276,"0"3"0,-4 7 273,5 0 0,-1 0 1,2-2-34,1-4 0,5 4 0,3-4 0,2 4-269,-1 2 1,3 0-1,0 0 1,0 0-560,1 0 1,5 6 0,-2 0 0,2-2 311,-2-2 0,4 5 0,-6 3 0</inkml:trace>
  <inkml:trace contextRef="#ctx0" brushRef="#br0" timeOffset="1083">122 33 7677,'0'-9'400,"0"-1"190,0 4 1,0 6-150,0 0 0,-2 2 0,-1 10 0,-3 3-210,2 7 1,0-1 0,0 6-1,-2 0-327,2 1 0,-3-5 0,-1 4 0,0 0-135,0 0 1,-3-3 0,5 3-1,0-2-103,-2-4 0,6-7 0,-5-4-365,-1-3 0,6-3 446,-4-10 0,4-5 0,2-11 1,0-3 139,0-2 0,0 4 0,0-4 1,2-1 163,4 1 0,-4 6 0,6-2 0,-3 1 148,1-1 1,2 9-1,-4-3 1,4 1 403,1 1 1,3-1-159,5 5 0,-5-3 1,0 8-46,1 2 1,-3 10-1,0 6-227,-3 3 1,5 3-1,-4-3 1,0-1-72,-1-2 0,5-1 0,-4 7 1,0 1-1,1 1-173,1-3 1,-6 4-1,2-9 1,-2 4-15,1 1 0,-3 0 1,6 1-21,0-1 0,-6 1-398,4-1-138,-4-7 197,-2-2 0,0-10 0,0-4-617,0-6 1,0 3 1060,0-3 0,0 0 0,0-5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4:26.065"/>
    </inkml:context>
    <inkml:brush xml:id="br0">
      <inkml:brushProperty name="width" value="0.08571" units="cm"/>
      <inkml:brushProperty name="height" value="0.08571" units="cm"/>
      <inkml:brushProperty name="color" value="#E71224"/>
    </inkml:brush>
  </inkml:definitions>
  <inkml:trace contextRef="#ctx0" brushRef="#br0">17 28 7677,'0'-10'425,"-1"2"0,-3 6 1588,-2-4-1274,0 5 0,6 1 1,0 11-319,0 5 1,0 7 0,0 2 0,0 2-10,0 4 1,0 8 0,0 4-1,0 0-258,0-1 0,6 7 1,0-5-1,-1 1-235,3-4 1,-6-4-1,4-2 1,-2-2-343,2-4 0,-4-4 1,3-8-1736,-3 1 1,-2-6-773,0-1 2930,0-7 0,0 4 0,0-8 0</inkml:trace>
  <inkml:trace contextRef="#ctx0" brushRef="#br0" timeOffset="1134">52 1041 7677,'0'-10'0,"0"0"0,0 4 0,0 3 0,0-9 0,0 0 0,0 3 0,0 3 1260,0 12 0,0 3 0,0 9 0,0-1-979,0 1 1,0-7 0,0 1 0,0 2-458,0 1 0,0-3 0,0-1-1197,0 3 750,0-6 0,2-1 417,4-7 0,-2-2 0,6-3 0,-2-7 101,-5-4 0,7-1 0,2 0 274,3-1 1,-3 1-1,-2-1 1,-1 1 200,1-1 1,-4 7-1,4-1 1,-1 0 199,1 3 1,-4-1 0,5 6-118,3-2 1,-4 0 0,1 6-206,3 0 1,-4 2 0,-1 4-83,-1 6 0,-2 3 0,-4 3 1,2-1-33,2 1 0,-1-1 1,-5 1-1,0-1-177,0 1 0,0-7-794,0 1 0,0-6-1987,0 5-831,0-7 3655,0 4 0,0-8 0,0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5:37.559"/>
    </inkml:context>
    <inkml:brush xml:id="br0">
      <inkml:brushProperty name="width" value="0.08571" units="cm"/>
      <inkml:brushProperty name="height" value="0.08571" units="cm"/>
      <inkml:brushProperty name="color" value="#E71224"/>
    </inkml:brush>
  </inkml:definitions>
  <inkml:trace contextRef="#ctx0" brushRef="#br0">53 385 7805,'-17'-17'1872,"-1"-1"-1394,8 9 0,3 3 0,7 12 0,0 5-36,0 5 0,7 3 1,5 2-1,4 3-246,1-3 0,0 4 0,3 1 0,1-1-100,3 0 0,1-2 0,-4-5-120,2-1 0,6 1 1,-3-3-1,1-3 1,4-6-213,2-4 0,-4-2 0,0-2 1,2-2-38,2-2 0,-6-13 0,-1-1 0,-3-3-20,0-2 0,0-6 1,-5 3-1,-1-1 116,1 0 0,-7 8 0,1-2 0,0 3 136,-3 3 1,7-1 244,-4 1 1,3 7 0,3 6 130,-1 8 0,-5 6 0,-1 7 0,3 3 46,1 3 0,-3-4 0,0 5 0,1-5-147,3-1 1,3-1-1,3 0 1,1-1 34,-2-4 1,-1 1 0,-3-5 0,3 0-32,3-1 1,-2-1 0,6-6 0,-1-2-1013,-5-3 1,6-5 0,0-8 0,0 1 243,-3-1 1,1 1 0,0 0 0,0-1 234,1 1 1,-3-7-1,-6 1 1,1 2 17,-1 1 0,1 3 1,-1-1-1,1 1 28,-1-1 0,-5 9 0,-1 3 0,3 4 94,1 2 0,3 2 0,-1 4 0,1 5 840,-1 5 0,3 7 1,1 0-1,4 1-623,2 1 1,3-6-1,5 5 1,-1-5 566,1-1 0,0-7 0,0-1 1,2 0-184,4-1 0,-4-5 1,3 2-1,-3-4-809,-2-2 0,-6-2 0,-1-4 0,-1-6 44,0-3 0,0-4 0,4-3 0,-4-3 32,-2-2 1,7 4 0,-3-5 0,2 1 148,-2 0 0,6 0 0,-2-2 0,7 5 34,5 5 1,-6 4-1,2 3 1,-3 6 300,3 4 0,-4 4 0,4 4 0,-4 6 484,-2 3 1,-6 4-1,0 3 1,2 3-221,2 2 1,-4-5 0,0 1 0,4-4-279,6-1 0,0-1 0,7 1 0,3-1-227,1 1 1,-3-9-1,-1-3 1,3-2-257,1 2 0,1-4 0,-5 4 0,-5-6 45,-4-6 0,-2-4 1,0-7-1,0-1 62,0 1 1,5-7-1,3 1 1,2 0 105,3-2 0,3 5 0,1-3 0,1 5 106,-1 7 1,-4-3 0,1 8 0,-1 2 139,-5 3 1,-4 1 0,-4 0 0,0 1 35,0 5 1,0-2 0,0 6-1,0-2 83,-1-4 0,9 3 0,2 1 0,-1 0-136,-3 0 0,2-3 0,-2-3 0,-1 2-225,3 2 0,-6 0 1,2-6-1,-6 0-134,-4 0 0,-6 0 0,4 0 1,-2-2-31,-3-4 1,-3 2 0,1-7-1,1-1-112,2 2 0,1-5 0,-7 3 1,0-3 59,1-3 1,5-5 0,1-2 0,-3-1 224,-2 1 0,1-4 0,1 6 0,2 3 235,-1 7 0,-3 5 0,-1 8 1,-1 2 256,0 4 0,3 5 1,1 13-1,2 5 256,-1 4 1,-1 8 0,1 1 0,3 1-267,2 0 1,-6 3-1,4-5 1,-1-2-441,-1-2 1,6-2 0,-4-1 0,3 1-800,3 0 1,2-8 0,3-5 0,7-7-1831,10-3 2661,7-8 0,10-4 0,-1-10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5:38.593"/>
    </inkml:context>
    <inkml:brush xml:id="br0">
      <inkml:brushProperty name="width" value="0.08571" units="cm"/>
      <inkml:brushProperty name="height" value="0.08571" units="cm"/>
      <inkml:brushProperty name="color" value="#E71224"/>
    </inkml:brush>
  </inkml:definitions>
  <inkml:trace contextRef="#ctx0" brushRef="#br0">32 255 7776,'-12'6'839,"0"0"1,8 2 0,0-5-183,8 3 0,8 0 0,11-6 0,6 0 16,4 0 0,10 6 1,4 0-344,3-2 1,10-2-1,6-1 1,8 3-1,6 4-40,-1 2 0,-1-4 1,-8 5-1,3 1-77,9-2 1,-7 5 0,13-5 0,-1 1-91,4 1 1,-1-2 0,1 3 0,-8-3-96,-7-2 0,-4 0 0,-1-4 1,7 1-96,9-1 1,-5 4 0,3-2 0,-5 0-98,-6 1 0,-8-5 0,-6 4 0,-4-4-213,-6-2 0,-1 0 0,3 0 0,1 0-273,-1 0 0,-5 0 1,-5 0-1,-3-2-167,-6-4 1,-10 2 0,1-5 0,-7-1-190,-5 0 0,-4 5 1,-8-7 1005,0-2 0,0-1 0,0-3 0</inkml:trace>
  <inkml:trace contextRef="#ctx0" brushRef="#br0" timeOffset="484">2738 46 7776,'-7'-18'222,"5"6"1590,-4 1-1243,4 7 1,10 4 0,3 12 0,5 3-143,1 3 0,1-1 0,-1 2 0,1 3-76,-1 1 1,7 6 0,-1-6-1,0 1-190,2 1 1,-5-6 0,5 5 0,-2-5-113,1-1 0,-1-1 0,-6 0 0,1 1-50,-1-1 0,1-5 1,-1 0 25,1 1 0,-9-3 1,-3 2-9,-4 1 0,-2-3 0,-2 2 0,-4-1-35,-5-1 1,-5 5 0,-1-3 0,-1 4-30,1 1 1,-3 0 0,-1-1 0,-2-2-14,1-3 1,1 1-1,0 5 1,-3 1-122,3-1 0,2-1 0,1-3 0,1-3-663,-1-2 1,7 3 0,1-3-2513,2 2 3356,2-6 0,14 4 0,2-8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5:50.691"/>
    </inkml:context>
    <inkml:brush xml:id="br0">
      <inkml:brushProperty name="width" value="0.08571" units="cm"/>
      <inkml:brushProperty name="height" value="0.08571" units="cm"/>
      <inkml:brushProperty name="color" value="#E71224"/>
    </inkml:brush>
  </inkml:definitions>
  <inkml:trace contextRef="#ctx0" brushRef="#br0">1 3284 7801,'17'0'-14,"2"0"0,3 0 0,3 0 88,2 0 1,2 0 0,6 0 0,2 0 334,4 0 0,-2 2 0,7 4 0,1 6-187,-3 3 0,7-3 0,-7-1 1,3 3-59,0 2 0,-1-5 0,9 1 0,1-1-43,2-1 0,8 4 0,0-8 0,6-1-149,3 3 1,7-6 0,-6 6 0,-3-2 1,-1 0 1,8 1 0,9-3-1,-39 0 1,1 0-5,3 1 0,1 0 1,-3-3-1,0 1 1,47 7-1,-48-6 1,-1 0 73,1-2 1,1 0 0,7-1-1,0 0 1,3-1 0,1 0 0,0 0-1,2 0-17,0 0 0,0 0 0,-3 0 0,0 0 0,0 0 0,0 0 0,4-1 0,2 0 23,2-2 1,2 0 0,0 1 0,1 0-1,-4-3 1,0 0 0,-1 1 0,0 1 2,-2 1 1,2 0-1,4-2 1,1 0 0,2 1-1,0 0 1,-4 1 0,-1 0 7,-3 1 0,-2 0 0,-3 1 1,0 0-1,1 0 0,1-2 0,0 1 1,2-1 11,0-1 0,1 0 1,0-1-1,-2 2 1,-7 2-1,-1 0 1,-3 0-1,-1 0-50,-3 0 1,0 0 0,3 0-1,-1 0 1,4 0 0,-1 0 0,-1-1-1,-1 0-100,-2-2 1,-1 0 0,37 1 0,-11-4 0,-7 4-245,-5 2 0,-3-5 0,-7-1 0,2 0-279,2-2 1,-1 4 0,-11-5 0,-7-1-1846,-8 0 2445,-6-1 0,-9-5 0,-5 4 0,-3 5 0</inkml:trace>
  <inkml:trace contextRef="#ctx0" brushRef="#br0" timeOffset="467">6515 2830 9406,'17'0'845,"1"8"1,-1 2 0,2 3-298,5 5 1,-3-5 0,6 12 0,0-1-249,1-1 1,-1 2 0,6-3 0,-2 1-230,0-2 0,4-1 1,-10-3-1,0 1 87,0-1 0,-3 1 0,-11-1-205,-5 0 1,-6 3 0,-7 1 0,-13 4-324,-13 3 0,-4 1 1,-9 6-1,-3 0-437,-1-1 1,-3 1 0,-1 0 0,-4 0 6,-6 0 0,-4 0 0,-4 0 0,-2 0 800,-1 0 0,-1-8 0,6-2 0</inkml:trace>
  <inkml:trace contextRef="#ctx0" brushRef="#br0" timeOffset="1135">1991 298 7774,'0'54'0,"2"4"42,4 6 0,-4 10 0,4 4 0,-4 5 47,-2 12 0,2-42 1,2 3-1,-1 11 0,0 2 1,-1 5-1,-1 1-27,1 4 1,-2 1-1,0 7 1,-2 1-1,1 2 1,-1 0-1,-1 8 1,0 2-155,1-30 0,1 0 1,0 2-1,0 4 0,0 1 1,1 1-1,0 1 1,0 0-1,0 0 0,0-2 1,0 0-1,0-1 280,0 0 0,0-1 0,0 0 0,0-4 0,0 0 0,0 0 0,0 1 0,0 0 0,0-1 0,0 0 0,0-2 0,0 1-63,0-2 0,0 0 1,0 0-1,0 28 0,0 0 1,0-6-1,0 0 0,0 0 1,0-1-162,0 1 1,0 0 0,0 3 0,0 1 0,0-1 0,0 0 0,0-6 0,0-1-119,0-4 1,0-1 0,0-3-1,0 1 1,0-1 0,0-1-1,0-3 1,0-1-109,0-5 0,0-2 0,1-4 0,0-3 0,1-8 1,0-1-1,4 47-2218,-3-2 2480,7-10 0,-2-2 0,4-7 0,-7-2 0,-3-2 0</inkml:trace>
  <inkml:trace contextRef="#ctx0" brushRef="#br0" timeOffset="1618">2009 193 7801,'-6'-12'0,"-2"1"504,-1-3 0,3 6-7,-6 3 0,1 10 1,-5 9-1,2 5-107,3 5 0,-1 7 1,-5-2-1,-1 4-262,1 2 0,-7 0 0,1-2 0,2-2-388,1-2 1,-3-6 0,0 4 0,2-1-469,1-5 1,8-8 727,1-1 0,7-8 0,-4 4 0</inkml:trace>
  <inkml:trace contextRef="#ctx0" brushRef="#br0" timeOffset="1750">1974 1 7801,'17'10'0,"1"5"0,1-1 0,5 7 0,5 8 0,-2 4 0,2 4 0,2 4 0,2 5 0,12-1 0,5 2 0,8-1 0,4-1 0,10 5 0,8-5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24.887"/>
    </inkml:context>
    <inkml:brush xml:id="br0">
      <inkml:brushProperty name="width" value="0.08571" units="cm"/>
      <inkml:brushProperty name="height" value="0.08571" units="cm"/>
    </inkml:brush>
  </inkml:definitions>
  <inkml:trace contextRef="#ctx0" brushRef="#br0">1 0 7748,'0'18'-380,"0"-7"1,0 1 56,0 2 0,2 1 159,4 3 0,-4-1 164,3 1 0,-3-1 0,6 1 0,2-1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6:04.540"/>
    </inkml:context>
    <inkml:brush xml:id="br0">
      <inkml:brushProperty name="width" value="0.08571" units="cm"/>
      <inkml:brushProperty name="height" value="0.08571" units="cm"/>
      <inkml:brushProperty name="color" value="#E71224"/>
    </inkml:brush>
  </inkml:definitions>
  <inkml:trace contextRef="#ctx0" brushRef="#br0">122 106 7801,'0'-12'-154,"0"0"-168,0-1 1,0 3 0,0-2 263,0-1 0,0 3 58,0-1 0,0 7 0,2-4 0,4 8 0,-4 8 0,4 3 0,-4 5 302,-2 1 0,-2 1 64,-4-1 0,2-1 1,-6-3-366,3-1 1,-5-6 0,4 4 31,-1-3 0,3-1 1,-6-6 66,-1 0 1,3 0 0,-2 0 51,-1 0 1,5-2 0,2-4-18,4-5 0,2 1-91,0-2 0,2 1-31,4-7 1,4 9 0,7 3-16,0 4 0,-1 0 0,-2-2-36,-3-2 1,-5 0 17,6 6 1,-7 0-8,7 0 1,-8 2-6,2 4 1,-6-4 0,-4 6-81,-2 0 0,-2-7-927,3 5 268,3-4 771,-6-2 0,8 8 0,0 2 0</inkml:trace>
  <inkml:trace contextRef="#ctx0" brushRef="#br0" timeOffset="1068">122 88 7801,'-9'0'-47,"-1"-6"807,4 1-347,4-1 0,-4 6-309,12 0 1,-2 6 0,6 1 0,-1 1-60,1 0 0,2 5 0,5-1 0,1 2 42,-1-3 0,1 5 0,-1-5 0,1 5-98,-1 1 0,0 7 0,1-1 0,-1 0-16,1 3 1,5-7 0,0 4 0,1-3-18,1-3 1,-4 6 0,6 1 0,1-5 12,-1-5 0,-6 1 1,4-3-1,1 1 15,3-1 1,-4 2-1,0-7 1,-2 1 1,1 0 0,5 4 0,-6-7 1,0 1 12,3 2 0,-7-6 0,4 6 0,-3-2 4,-3-1 1,1 7-1,-1-4 1,1 0-2,-1-1 1,6 1 0,1-4 0,-3 4-2,-2 1 0,1-3 0,1 4 0,4 0-1,3-1 0,-5-5 0,4 4 1,0-2-2,0 0 1,2 5 0,6-5 0,-2 0 3,-4 2 1,4-6 0,-3 5 0,3-1-1,1 0 0,-4 0 0,-1-6 1,0 2-3,-2 4 1,4-4 0,-8 3-1,1-3 12,1-2 0,-6 0 1,6 0-1,-1 2 10,-1 4 1,8-4-1,-4 4 1,2-4 2,0-2 1,1 0-1,4 0 1,1 2-10,0 3 1,0-3 0,0 4 0,0-4-4,0-2 0,-6 6 0,0 0 0,2-2-9,2-2 1,0 3-1,-4 1 1,-3-2-9,-1-2 0,-6 0 1,6 2-1,-1 2 7,-1-2 0,8-2 0,-4 0 1,2 1 2,0 3 0,6 0 0,6-6 0,-2 2-4,-2 4 1,4-4 0,1 4 0,1-4-7,0-2 1,3 5 0,-3 1 0,0-2-5,-1-2 0,5-2 0,-4 0 1,-1 0-66,1 0 1,5 6 0,1 0-1,7-1-101,8 3 0,4-6 1,2 4-1,0-2-165,0 2 0,-2-4 0,-2 3 0,-4-3 21,-2-2 0,6 0 1,0 0-1,6-2 317,3-3 0,1-5 0,-6-8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6:10.640"/>
    </inkml:context>
    <inkml:brush xml:id="br0">
      <inkml:brushProperty name="width" value="0.08571" units="cm"/>
      <inkml:brushProperty name="height" value="0.08571" units="cm"/>
      <inkml:brushProperty name="color" value="#E71224"/>
    </inkml:brush>
  </inkml:definitions>
  <inkml:trace contextRef="#ctx0" brushRef="#br0">0 0 7901,'6'18'66,"0"-1"1,8-7 0,-3-4-520,5-4 1,-5-2 452,1 0 0,0 7 0,5 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6:08.007"/>
    </inkml:context>
    <inkml:brush xml:id="br0">
      <inkml:brushProperty name="width" value="0.08571" units="cm"/>
      <inkml:brushProperty name="height" value="0.08571" units="cm"/>
      <inkml:brushProperty name="color" value="#E71224"/>
    </inkml:brush>
  </inkml:definitions>
  <inkml:trace contextRef="#ctx0" brushRef="#br0">821 36 8070,'0'17'695,"0"1"1,0 1-1,0 4-279,0 7 1,0 18 0,0 10 0,0 10-209,0 8 1,0 5 0,0 11 0,0 3-122,0 2 0,2-6 1,2 0-1,2-9-498,-3-13 0,-1-6 1,-2-13-1,0-3-475,0-7 0,0-11 0,-2-7-111,-3-9 1,1-5 996,-8-8 0,0-15 0,-5-5 0</inkml:trace>
  <inkml:trace contextRef="#ctx0" brushRef="#br0" timeOffset="267">838 141 7801,'0'-12'637,"0"0"-71,0-1 1,0 3-1,-2 0 78,-3 3 1,-5 3 0,-8 11-284,1 11 0,-2-1 0,-3 9 0,-1-1-402,2 4 0,-7-2 1,1 2-1,-2 0-223,0-2 1,0 1 0,-4-9 0,2 0-569,2-3 0,7-8 1,-1 1 831,4-1 0,1-10 0,1-7 0</inkml:trace>
  <inkml:trace contextRef="#ctx0" brushRef="#br0" timeOffset="417">786 1 7801,'19'23'27,"5"0"1,-5 1-1,6-7 1,-1-1 172,-1-5 0,6 5 0,-4-4 1,0 3-260,1 3 1,3-1-1,-6 0 1,0 3 58,3 3 0,-7 4 0,6 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6:36.904"/>
    </inkml:context>
    <inkml:brush xml:id="br0">
      <inkml:brushProperty name="width" value="0.08571" units="cm"/>
      <inkml:brushProperty name="height" value="0.08571" units="cm"/>
      <inkml:brushProperty name="color" value="#E71224"/>
    </inkml:brush>
  </inkml:definitions>
  <inkml:trace contextRef="#ctx0" brushRef="#br0">18 1 7912,'-6'11'493,"1"1"-451,1 2 0,2 1 0,2 3 0,2-1 43,4 1 1,-3 7 0,9 4 0,2 4-61,1 2 1,3 2 0,-1 2-1,1 3 9,-1 3 1,0-4 0,3 3 0,1 1-55,3 0 0,-1-1 0,-4 3 1,3-7 19,1-3 1,0 0 0,-5 2-1,-1 2 35,1-2 0,-7-3 1,1-1-1,1 0 30,3 0 0,-4 0 1,-1 0-1,1 0 6,-2 0 1,5-6 0,-5-2 0,1 0-15,1 1 1,0-5-1,3 4 1,-1 0-10,-3 0 1,1-3 0,6 3 0,-1 0 24,0 0 0,1-4 1,-1 7-1,1-1-30,-1-2 0,1 4 1,-1-6-1,1 0-29,-1 1 1,6 3 0,1-6-1,-1-2-28,2-1 0,-5-5 0,5-1 1,-2-3-3,0 3 0,1 2 0,-7 1 1,-1 0 20,-5 1 1,5-1 0,-4 1 2,3-1 1,1 1-1,-3 1 1,-1 1 10,1-3 0,-3 4 0,0-9 0,0 4 11,-1 1 1,1 0 0,4 1-1,-5-1 17,-1 1 1,4-1 0,-5 1 0,1-1-22,0 1 1,6-7 0,-5 1 0,3 2 9,-1 1 1,-1 3 0,4-3 0,-5-1 0,-1-3 1,4 1 0,-4 5 0,1 1-9,5-1 0,-4-5 0,-1 0 0,1-1-16,0-1 0,-1 6 0,5-7 0,-4 3-21,-3 0 1,5-7 0,-4 5 0,0 0 0,-1-1 0,7-5 0,-4 4 0,1-2 2,1 0 0,-6 5 0,4-3 1,-1 0-6,1 0 0,-4 3 0,3-3 0,1 0 66,0 0 0,-4-1 0,3-1-20,-1 6 1,4-2 0,-4-1 12,1-1 0,-3 0 1,4-2 31,-2 5 1,5-1-28,-1 2 0,-4-7 0,-1 5 20,1-2 0,-6 0 0,6-5 62,0 3 0,-5 6 0,7-4 12,-2 1 0,0-3-37,-3 6 1,-3-6-1,6 3 311,0-1 121,-6 6-878,13-12 0,-11 5 335,8-7 0,-8 0 0,4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6:40.073"/>
    </inkml:context>
    <inkml:brush xml:id="br0">
      <inkml:brushProperty name="width" value="0.08571" units="cm"/>
      <inkml:brushProperty name="height" value="0.08571" units="cm"/>
      <inkml:brushProperty name="color" value="#E71224"/>
    </inkml:brush>
  </inkml:definitions>
  <inkml:trace contextRef="#ctx0" brushRef="#br0">121 210 7822,'-18'0'0,"1"0"739,0 0 0,-1 0 38,1 0 0,1 2-316,4 4 1,7-2-1,8 8 1,5-1-143,2-1 1,7 4 0,7-7 0,-1 1-219,2 0 1,-3 5 0,5-3 0,0 2-58,0-1 0,0-5 0,4 4 1,-2-2-109,2-4 1,0-1-1,1 1 1,-5 2-118,-2-2 1,-2 0-1,-5 0 83,-1 2 1,-7 1 0,-4-1 0,-6 4-146,-6 0 1,-6 5-1,-11-3 1,-6 3-157,-4 3 0,-2 5 1,2 0-1,2-1 61,2-3 0,7-1 1,-1-1-1,4 1-577,1-1 0,3-5 136,3-1 1,4-9 778,8-2 0,16-8 0,3-9 0</inkml:trace>
  <inkml:trace contextRef="#ctx0" brushRef="#br0" timeOffset="282">732 280 7822,'12'0'620,"-1"0"1,1 6 306,6 0-640,-9 7 1,1-9 0,-4 8 57,5 2 1,-3-5-1,0 1-19,0-2 0,1-2-189,9-6 1,-6 0-1,-1-2-83,3-4 0,-5-4 1,3-9-1,0-3-32,-3-1 1,5-2 0,-6 2 0,0-5 44,-1 1 0,-1 0 0,-6 6 0,0-3 84,0 3 0,0 2 0,0 1 1,-2 3-187,-4 3 1,2 4 0,-7 6-621,-3-4 0,-1 5-2264,-3-5 2919,9 4 0,-7 10 0,6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6:55.520"/>
    </inkml:context>
    <inkml:brush xml:id="br0">
      <inkml:brushProperty name="width" value="0.08571" units="cm"/>
      <inkml:brushProperty name="height" value="0.08571" units="cm"/>
      <inkml:brushProperty name="color" value="#E71224"/>
    </inkml:brush>
  </inkml:definitions>
  <inkml:trace contextRef="#ctx0" brushRef="#br0">71 35 7803,'-18'-11'1514,"1"-1"-2350,-1 8 1247,9-4 1,1 16-1,8 4 1,0 5-146,0 7 0,0-3 0,0 8 0,0 4-142,0 6 1,0 0-1,0 7 1,2 3-49,4 1 1,-4 3-1,3-1 1,-3-2-122,-2-3 0,2-4 0,2-8 0,2-2-261,-2-4 0,6-6 0,1-11 13,5-7 1,1-3 0,3-2 110,3 0 0,-4-7 0,5-5 0,-5-3 52,-1-3 1,5-5 0,2-2 0,0-3 92,0-3 1,1-2 0,-5-2 0,2 0 69,-1 1 0,3-1 0,-2 0 1,-1 0 13,-3 0 0,-2 6 1,1 2-1,-3 1-24,-3 5 1,2 2 0,-7 3-1,1 2-63,0 3 82,-2 7 84,-6-4-91,-8 8 10,-2 0 0,-1 0 105,-1 0-175,8 0-2,-4 0 46,8 0 0,0-2 175,0-4 263,0 4 86,0-5-215,0-1 109,0 6-140,0-6 1,0 10-65,0 4 0,0 6 1,0 11-1,0 8 61,0 8 0,2 5 1,2 11-1,2 3-119,-2 6 1,0 4 0,0 2 0,1-2-78,-1-4 1,4-6 0,0-11-1,0-5-158,-1 1 1,5-14 0,-4 0-247,1-8 1,-3-11 0,6-4-167,2-4 0,-7-4 0,1-4 1,-2-5-287,0-5 1,5-1 0,-3-1-1,2 1 758,3-1 0,3-7 0,1-2 0</inkml:trace>
  <inkml:trace contextRef="#ctx0" brushRef="#br0" timeOffset="2250">892 489 7759,'-12'-5'883,"0"-1"0,3-8-487,-3 3 0,12-3 1,12 2-329,3 7 1,-3 3 0,-1 2-1,3 0 38,2 0 1,1 2 0,0 3 0,1 5-134,-1 0 1,-5 5-1,0-3 1,-1 3-71,-1 3 0,4-6 0,-9-1 0,-1 3-47,-2 1 1,-2 3 0,0-1 0,0 1-30,0-1 1,-7 1-1,-3-1 1,-2 1 103,1-1 0,-1 1 0,-6-1 0,1 0 25,-1 1 0,1-6 1,0-1 254,-1 3 1,1-1 0,1 1 277,4-2-465,5-9 0,9 5 0,3-8-21,7 0 1,4 0 0,1 0-1,3 0-261,3 0 1,-2 0 0,8 0 0,0 0-1401,-1 0 1658,5-8 0,1-1 0,11-9 0</inkml:trace>
  <inkml:trace contextRef="#ctx0" brushRef="#br0" timeOffset="2501">1311 489 7693,'-18'0'713,"1"0"200,-1 0-938,9 0 0,7 2 0,10 2 0,1 2 279,5-2 0,1 0 0,3 0 1,-1 2-415,1-3 0,-1-1 1,1-2-1,1 0-430,4 0 1,-3 0 0,5-2 589,0-3 0,-5-5 0,5-8 0</inkml:trace>
  <inkml:trace contextRef="#ctx0" brushRef="#br0" timeOffset="3117">1678 210 7758,'-18'0'-104,"8"2"323,5 4 0,3 4 0,2 9 1,0 2 85,0 3 1,2 7 0,1-2-1,3 4-143,-2 2 1,0 0 0,0-1 0,2 1-169,-2 0 1,-1-6 0,1 1 0,2-1-146,-2-2 0,4-2 1,0-7-1,1-3-82,5-3 0,1 1 0,3-7 0,-1-2 85,1-2 1,-1-2-1,3-2 1,1-2 7,2-2 0,2-7 1,-3 1-1,1-5 15,-2-7 1,5 5-1,-3-6 1,-2-1 175,-1-3 0,-3 2 0,1-4 0,-1-4-31,1-4 1,-7-1 0,1 5 0,0-2-22,-3-4 0,5 4 1,-8-4-1,-2 7 92,-3 4 0,5-1 0,0 8 346,-2 2-259,-2 1 1,-4 5 67,-4 3 0,4 6-129,-4 12 0,4-2 0,2 8 85,0 1 0,0 3 1,0 1-1,0 1 56,0-1 0,0 8 0,0 3 1,0 1-36,0 0 0,0 0 0,0 6 1,0 0-77,0 0 0,0 0 1,0 0-1,0-1-107,0 1 0,0-2 0,2-2 0,2-1-180,2 1 1,2-6-1,-4-2 1,2-3-257,-3-3 1,5-5-1,0-3-257,2-1 0,1-2 1,7-8-361,-1-4 1,-1 2 1012,-5-7 0,5-1 0,-6-5 0</inkml:trace>
  <inkml:trace contextRef="#ctx0" brushRef="#br0" timeOffset="3617">2656 350 7436,'0'-10'2939,"0"2"-2580,0 8 1,0 2-161,0 4 1,5 4 0,1 7-1,-2 1-57,-2-1 1,-2 6 0,2 3 0,2 1 0,2 4 1,-1 2 0,-5 2-1,0 0-128,0 0 0,6 5 0,0-1 1,-2-4-146,-2-4 0,-2-4 0,2 2 0,2-5-1001,2-5 1131,-1-1 0,-5-1 0,0 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7:18.569"/>
    </inkml:context>
    <inkml:brush xml:id="br0">
      <inkml:brushProperty name="width" value="0.08571" units="cm"/>
      <inkml:brushProperty name="height" value="0.08571" units="cm"/>
      <inkml:brushProperty name="color" value="#E71224"/>
    </inkml:brush>
  </inkml:definitions>
  <inkml:trace contextRef="#ctx0" brushRef="#br0">73 106 8120,'-18'-8'167,"1"6"1,5-12 971,1 9 0,3-7 155,2 6 0,8 0 1,17 6-582,5 0 1,5 0 0,13 0 0,11 0-13,9 0 1,8 0 0,5 0 0,9 0-359,7 0 0,0-6 0,8 1 0,-49 3 0,1 0 0,1 0 0,1 0-170,2-1 0,0 0 1,0 2-1,-1 0 1,3-2-1,1 0 1,-3 2-1,0 0 52,-3 1 1,-1 0 0,38 0 0,-11 2-73,0 4 1,-5-4 0,7 4 0,-2-2-32,-5 2 1,-9-4 0,-7 3 0,-7-3 0,-7-2-147,-6 0 0,-6 0-371,-14 0 1,1-6 0,-3-1-4413,-3-3 1780,-5 6 1,-8-9 3026,-5 7 0,-4 0 0,-7 6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7:20.401"/>
    </inkml:context>
    <inkml:brush xml:id="br0">
      <inkml:brushProperty name="width" value="0.08571" units="cm"/>
      <inkml:brushProperty name="height" value="0.08571" units="cm"/>
      <inkml:brushProperty name="color" value="#E71224"/>
    </inkml:brush>
  </inkml:definitions>
  <inkml:trace contextRef="#ctx0" brushRef="#br0">577 1450 7954,'-10'0'1708,"-3"-8"-1288,7-4 0,0 3 0,6-3 0,0-4-6,0-5 0,2-6 0,4-8 0,6 0-248,3 0 1,-1-2 0,1-4 0,5-5-178,-1-5 0,0 5 0,1-1 0,1-3-313,2-6 1,1 7 0,-7-3 0,1 1-56,-1 1 0,1 3 0,-3 4 1,-1 5 344,-3 5 0,-5 17 127,6 5 1,-8 11-1,2 9 1,-6 11 264,-6 5 0,4 0 1,-6 6-1,2 2 33,0-2 0,1 0 1,3 4-1,-2 0-259,-2 0 1,0-8 0,6-2 0,0-1-170,0-1 1,6 0 0,2-5-115,1-1 0,3-7 0,5-4 0,1-4-257,-1-2 0,1-14 1,1-3-1,3-5-132,1-3 0,2 0 0,-4-6 0,3 2 289,-3-2 0,-1 3 0,-3 1 1,0 0 262,1 0 0,-1 0 1,-1-2-1,-3 7 573,-1 9-126,-8-3 1,4 16 0,-8 0 0,-2 10 41,-4 5 1,2 3 0,-6-1 0,3 1-173,3-1 1,2 1-1,2-1-339,0 1 0,0-7-467,0 1 0,2-2-173,4 1 1,3-3 0,7-10 41,-5-4 0,3 2 0,-6-7 0,2-3 311,3-1 0,1-5 0,-1-1 1,-1-2 197,1 1 1,-3-3-1,0 0 1,0 0 66,-1-1 1,-3 3 0,4 6-1,0-1 1182,-1 1-716,-5-1 1,10 10 0,-8 8 0,-3 12-52,-1 9 0,-2 1 0,0 7 0,0 2-2,0 2 0,0-4 0,0 0 0,0 0-178,0-2 0,2 5 0,2-9 0,4-2 11,2-1 1,-5-3-1,7 0-97,2 1 1,-5-8-1,3-5 1,0-5-107,-3-5 1,7-5 0,-4-8 0,3-1-140,3-4 1,-3 1 0,-1-7 0,-3-2-88,3-2 0,1 4 0,3 0 1,-3-2-216,-3-2 1,2-2-1,-7 0 1,1 0-530,0 0 0,0 8 177,-3 4 1,-5 13 417,0 10 0,0 8 1,-7 11-1,1 3-274,0 1 0,0 0 638,6-5 0,-8 7 0,-1 2 0</inkml:trace>
  <inkml:trace contextRef="#ctx0" brushRef="#br0" timeOffset="218">1800 489 7954,'-10'0'2064,"2"-2"-1301,8-4 0,0 2 0,2-5 1,6-1-1,7 2-65,7 1 0,9-7 0,-2 4-696,4 1 0,4-7 0,2 6 0,1 1-506,-1 3 0,-2-2 1,-2 0-1,-2 1-599,-4-1 0,2 2 0,-8 6 0,-1 0-1866,-3 0 2969,-9 0 0,5 0 0,-5 0 0</inkml:trace>
  <inkml:trace contextRef="#ctx0" brushRef="#br0" timeOffset="401">2131 419 7954,'-9'8'986,"-5"-4"0,6 8 0,1 1-435,-1 3 0,0 3 1,4 4-1,-2 8 0,3 6-649,1 4 0,2 8 0,0-3-373,0 5 0,0 1 1,0 0-1,0 1-633,0-1 1,0-1 1103,0-5 0,0 5 0,0-7 0</inkml:trace>
  <inkml:trace contextRef="#ctx0" brushRef="#br0" timeOffset="768">245 542 7954,'10'0'256,"4"7"0,-9 5 175,-1 3 0,-2 11 0,-2 7 0,-2 9 32,-4 11 0,5 13 0,-7 4 0,2 9-387,0 7 1,0 5-1,6-4 1,0-7-247,0-7 0,0-13 0,0-5 0,0-11-1178,0-7 1,0 0-744,0-14 2091,-7-7 0,-3-8 0,-8-8 0</inkml:trace>
  <inkml:trace contextRef="#ctx0" brushRef="#br0" timeOffset="1218">350 210 7954,'35'-29'0,"-2"1"22,-4 3 1,6-4-1,-2 6 1,6 1 620,0 3 1,5 7 0,3 3-1,5 1-165,6 4 0,14 2 0,16 2 1,7 0-308,2 0 1,-2 0 0,-10 0 0,-5 0-102,-10 0 1,5 6 0,-5 2 0,2 1-41,0 5 1,3-4-1,3-1 1,-2 1-246,-5 0 0,-5-4 0,-15 3 0,-5 1 32,-5 0 1,2-4-1,-2 3 1,-3 1 171,-1 0 1,4-5 0,0 5-1,-2-2 89,-2-4 1,-5 4 0,-2-1-1,-7 1 159,-4 0 0,-1 5 0,-3-1-6,-3 4 0,-2 1 0,-6 1 0,1-1-54,-1 0 1,-2 1 0,-2 1 0,0 5 121,0 5 0,0 4 0,0 2 0,-2 0-117,-4 0 0,4 5 1,-3 3-1,3 2-96,2 3 1,0-3-1,0-1 1,0 1 0,2 0-491,3 3 0,-1 1 0,6-1-95,-2-1 0,3-8 0,-3 1 0,0-3-518,0-2 0,-2-8 0,-6-3 0,0-5-952,0-2 1969,0 1 0,-8-1 0,-2 1 0</inkml:trace>
  <inkml:trace contextRef="#ctx0" brushRef="#br0" timeOffset="1568">1 1642 7954,'11'0'1004,"1"-2"-536,2-4 1,3 4-1,6-6 1,8 2 208,8 1 0,18-1 0,18 4 0,16-2-255,-41 1 1,1 0 0,2-1 0,1 0 0,1 2-1,1 1 1,2-2 0,2 0-136,3 1 0,0 0 1,5-2-1,0 0 1,1 1-1,0 0 1,-5 1-1,-2-2 69,-4 0 1,-2 1 0,-5 2-1,-1 0 1,49-5 0,0 4-1,-2 2 52,-4 0 1,-5-2-1,-9-2-545,-9-2 0,-10 0 0,-11 5 1,-5-3-378,-1-2 0,-2-2 1,-4 4-1,0-2-1746,-2 3 1,-4-1-60,-14-2 1,-9 4 2318,-8-4 0,-16 12 0,-11 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49:06.961"/>
    </inkml:context>
    <inkml:brush xml:id="br0">
      <inkml:brushProperty name="width" value="0.08571" units="cm"/>
      <inkml:brushProperty name="height" value="0.08571" units="cm"/>
    </inkml:brush>
  </inkml:definitions>
  <inkml:trace contextRef="#ctx0" brushRef="#br0">577 944 8423,'-18'-45'-8,"1"2"1,-1 10 0,3 4 240,3 6 1,-5 4-1,-1 3 1,-9 5 637,-6 5 0,-2 6 1,0 6-1,0 7-291,0 8 0,0 12 0,0 12 0,1 4-125,-1 5 1,7 12-1,3 2 1,2 6-331,0-1 1,7-1 0,10-2 0,4 0 36,2 0 1,0-8-1,0-4 1,2-6-94,4-5 1,10-4-1,9-8 1,0-4-92,0-8 1,6-2 0,0-15 0,8-4-125,8-6 1,3-11-1,5-13 1,1-3-162,2-6 0,2-3 1,-3-1-1,1-6-178,-2-3 0,-9-2 1,-7-1-1,-5 1-90,-6-1 0,2 9 1,-9 3-1,-7 4-48,-7 2 0,-8 8 0,-8 6 328,-9 7 1,-1 8 0,-7 12 0,0 6 179,-4 3 1,-2 11 0,0 3 0,4 4 268,1 2 0,-3-6 0,6 0 0,2 0 276,1-2 1,5-2 0,3-7 0,6-1 95,4 1 1,4-3-1,4-3-161,6-6 1,11-4 0,4-4-1,2-4-152,0-6 0,0-5 0,6-5 1,0-3-60,0-2 1,0 4 0,-2-6 0,-2-1-8,-2 3 1,0 0-1,6 6 1,-2-1-27,-4 7 1,-3-1-1,-9 11 1,1 1 0,-1 2 0,-1 4 1,-5 5-1,-5 9-50,-4 5 0,4 10 1,0-2-1,-3 4-202,-1 2 1,-2-5 0,0-1 0,0 0-343,0-2 1,0 4 0,2-8 0,2-1-258,2-3 0,8-2 0,-3-1-31,5-4 0,1-5 1,1-7-1,1-2 64,4-3 0,-1-5 0,5-10 0,-2-3 696,-4-6 0,5-4 0,-3-4 0,0-4 0,3-5 0,-7-5 0,4-3 0,-3-4 0,-3-6 0,-1-4 0,-3 0 0,-1 2 0,1 2 0,-3 10 0,2-1 0,-1 11 0,-1 7 0,-2 0-100,-8 14 0,-2 7 1,-4 12-126,-6 8 1,3 14 0,-3 11 0,-1 6 1015,-3 5 1,-1 3 0,1 8-1,2-1 919,3 4 1,7 1-1,-2-7 1,4-3-1610,2-2 1,2-3 0,6-7 0,11-4-1080,14-5 1,22-13-1,24-9 978,-29-4 0,3-5 0,6-8 0,2-5 0,9-8 0,0 1 0</inkml:trace>
  <inkml:trace contextRef="#ctx0" brushRef="#br0" timeOffset="1449">2550 525 8083,'-27'-10'196,"2"-6"1,7 14 370,1-3 0,-1 3 0,3 4 1,1 3 12,3 7 0,5 6 0,-4 3 0,2 4-306,4 2 0,1 2 1,-1 4-1,-2 0-206,2 2 1,2-4-1,2 10 1,0-4-253,0-2 1,0 0 0,0 0-1,0 0-793,0 0 1,0-8-1,0-4-644,0-3 1,2-15 1264,4-10 1,-4-13 0,4-19 0,-4-4 355,-2-5 0,0-5 0,0-1 0,0-2 1,0-5 1,0 7 0,0-2 0,0 9 223,0 8 0,5 0 0,1 14 0,0 4 431,2 5 1,1 10 0,9 14 0,-1 9-51,1 7 0,-1 5 1,1 7-1,1 5-249,4 2 0,-1-6 0,5 1 0,0-3-232,0-2 0,-3-6 1,3-4-1,0-1-291,0-3 1,0-11 0,2 5 0,-5-5-310,-5-6 1,4-2 0,1-4 0,-5-4-98,-5-6 1,-1-3-1,-5-5 1,0-1 107,-1-2 1,5-8 0,-6 0-1,0-6 254,2-4 0,-7-7 0,5 3 0,-2 0 289,2 5 0,-4 3 0,6 4 0,-2 4 412,-1 5 1,1 15-109,-6 9 0,2 7 0,2 13 0,2 1 503,-2 2 0,0 7 1,-1-5-1,5 0-541,2 0 0,-4 4 0,5-5 0,3-3-431,1-2 0,-1-3 1,2-3-1,3-3-279,0-2 0,3-2 0,1-6 0,6-2-204,4-4 1,2-4 0,0-9 0,0-2 101,0-3 1,2-9 0,2 0 0,1-6 263,-1 1 1,-8-7 0,-2-2-1,0-5 202,-2-6 1,-1 9 0,-9-1 0,-1 7 573,-5 10 1,-1 6-32,-4 10 0,-4 9 1,2 10-1,-6 13 43,-4 12 0,-8 14 0,5 6 0,-3 3-189,0 3 0,7-1 0,-5 0 0,2-1-279,4-5 1,2-3 0,6-10 0,6-4-170,7-6 1,12-5-1,2-6 1,8-10-330,8-12 1,19-10-1,11-16 1,13-7 34,-41 17 0,1-1 0,1 2 0,1-2 1,-1-2-1,0 0 0,-1 1 0,-1 0-1165,-2-2 1,-1 1 1191,36-17 0,-4-12 1,-9 13-1</inkml:trace>
  <inkml:trace contextRef="#ctx0" brushRef="#br0" timeOffset="1517">5309 1 8007,'6'11'513,"0"1"1,2-2 0,-4 3 0,4-3-514,1-2 0,3 5 0,5-3 0</inkml:trace>
  <inkml:trace contextRef="#ctx0" brushRef="#br0" timeOffset="2116">315 2568 8032,'42'-8'217,"3"-1"1,25-17 0,13-3-19,-33 13 0,1-1 0,4-4 1,1-1-1,8-1 0,4 0 1,7-4-1,3 0-206,8-5 0,3 0 0,-24 8 0,2 0 1,1-2-1,2-4 0,1-1 0,1-1 0,3-1 1,1 0-1,0 0 195,2-1 0,1 0 0,-1-1 0,1-2 0,-1 0 0,2 0 1,1 1-1,1-1 0,1 2 0,1-1 0,1 1 0,0 1 0,0 1 1,0 0-1,-1 2-65,1 0 1,0 2 0,0 0 0,-3 0 0,-1 1 0,0 1 0,-3 3 0,-1 1 0,-1 0 0,-2 0 0,0 0 0,-1-1-52,1 1 0,1 0 0,-2 0 1,-5-2-1,0 0 0,-1 1 1,-1 0-1,-2 1 0,0 0 0,27-9 1,-1 2-10,0 1 0,-2 2 0,-6 3 0,-1 3 0,-1 0 0,-1 1-147,-6 1 1,-2 1 0,-6 4 0,0 1-1,1 1 1,0 1 0,-2 1 0,-2 2 0,-5 2-1,-1 1-4333,39-1 4417,-22 12 0,-8 0 0,-13 11 0,-4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32:25.054"/>
    </inkml:context>
    <inkml:brush xml:id="br0">
      <inkml:brushProperty name="width" value="0.08571" units="cm"/>
      <inkml:brushProperty name="height" value="0.08571" units="cm"/>
    </inkml:brush>
  </inkml:definitions>
  <inkml:trace contextRef="#ctx0" brushRef="#br0">0 0 7748,'0'12'-199,"0"0"0,0 1-71,0 3 0,0-4 1,0-1-1,0 3 156,0 1 0,0 3 114,0-1 0,8 1 0,-6-1 0,6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8D6C3-A93F-8D45-8D43-70905BC4CCD3}" type="datetimeFigureOut">
              <a:rPr lang="en-US" smtClean="0"/>
              <a:t>4/18/22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C7C784-714F-3649-96E3-76BDCE223AB7}" type="slidenum">
              <a:rPr lang="en-US" smtClean="0"/>
              <a:t>‹#›</a:t>
            </a:fld>
            <a:endParaRPr lang="en-US"/>
          </a:p>
        </p:txBody>
      </p:sp>
    </p:spTree>
    <p:extLst>
      <p:ext uri="{BB962C8B-B14F-4D97-AF65-F5344CB8AC3E}">
        <p14:creationId xmlns:p14="http://schemas.microsoft.com/office/powerpoint/2010/main" val="9228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fld id="{267C756B-8B7F-584D-A5ED-17EF7215A3E0}" type="slidenum">
              <a:rPr lang="en-US" altLang="en-US" sz="1200"/>
              <a:pPr eaLnBrk="1" hangingPunct="1"/>
              <a:t>21</a:t>
            </a:fld>
            <a:endParaRPr lang="en-US" altLang="en-US" sz="1200"/>
          </a:p>
        </p:txBody>
      </p:sp>
    </p:spTree>
    <p:extLst>
      <p:ext uri="{BB962C8B-B14F-4D97-AF65-F5344CB8AC3E}">
        <p14:creationId xmlns:p14="http://schemas.microsoft.com/office/powerpoint/2010/main" val="240455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fld id="{267C756B-8B7F-584D-A5ED-17EF7215A3E0}" type="slidenum">
              <a:rPr lang="en-US" altLang="en-US" sz="1200"/>
              <a:pPr eaLnBrk="1" hangingPunct="1"/>
              <a:t>22</a:t>
            </a:fld>
            <a:endParaRPr lang="en-US" altLang="en-US" sz="1200"/>
          </a:p>
        </p:txBody>
      </p:sp>
    </p:spTree>
    <p:extLst>
      <p:ext uri="{BB962C8B-B14F-4D97-AF65-F5344CB8AC3E}">
        <p14:creationId xmlns:p14="http://schemas.microsoft.com/office/powerpoint/2010/main" val="3217573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fld id="{267C756B-8B7F-584D-A5ED-17EF7215A3E0}" type="slidenum">
              <a:rPr lang="en-US" altLang="en-US" sz="1200"/>
              <a:pPr eaLnBrk="1" hangingPunct="1"/>
              <a:t>23</a:t>
            </a:fld>
            <a:endParaRPr lang="en-US" altLang="en-US" sz="1200"/>
          </a:p>
        </p:txBody>
      </p:sp>
    </p:spTree>
    <p:extLst>
      <p:ext uri="{BB962C8B-B14F-4D97-AF65-F5344CB8AC3E}">
        <p14:creationId xmlns:p14="http://schemas.microsoft.com/office/powerpoint/2010/main" val="3393922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60C1C-8180-3D4D-A609-D41F65D9D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8DF98F-0334-914B-86ED-1866A427FC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23793A-C3F3-D04F-AD5E-5D6ECD616A62}"/>
              </a:ext>
            </a:extLst>
          </p:cNvPr>
          <p:cNvSpPr>
            <a:spLocks noGrp="1"/>
          </p:cNvSpPr>
          <p:nvPr>
            <p:ph type="dt" sz="half" idx="10"/>
          </p:nvPr>
        </p:nvSpPr>
        <p:spPr/>
        <p:txBody>
          <a:bodyPr/>
          <a:lstStyle/>
          <a:p>
            <a:fld id="{9532C79E-69D1-5A4F-A3D0-B282A35A0B7B}" type="datetime1">
              <a:rPr lang="en-US" smtClean="0"/>
              <a:t>4/18/22</a:t>
            </a:fld>
            <a:endParaRPr lang="en-US"/>
          </a:p>
        </p:txBody>
      </p:sp>
      <p:sp>
        <p:nvSpPr>
          <p:cNvPr id="5" name="Footer Placeholder 4">
            <a:extLst>
              <a:ext uri="{FF2B5EF4-FFF2-40B4-BE49-F238E27FC236}">
                <a16:creationId xmlns:a16="http://schemas.microsoft.com/office/drawing/2014/main" id="{EED9D124-0B58-E443-A0C5-DB76DCEBE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DF895-59E1-8B4E-ACB3-51E3C8DC32AB}"/>
              </a:ext>
            </a:extLst>
          </p:cNvPr>
          <p:cNvSpPr>
            <a:spLocks noGrp="1"/>
          </p:cNvSpPr>
          <p:nvPr>
            <p:ph type="sldNum" sz="quarter" idx="12"/>
          </p:nvPr>
        </p:nvSpPr>
        <p:spPr/>
        <p:txBody>
          <a:bodyPr/>
          <a:lstStyle/>
          <a:p>
            <a:fld id="{C4993EAC-89B1-C94D-99E7-C7438ED9937B}" type="slidenum">
              <a:rPr lang="en-US" smtClean="0"/>
              <a:t>‹#›</a:t>
            </a:fld>
            <a:endParaRPr lang="en-US"/>
          </a:p>
        </p:txBody>
      </p:sp>
    </p:spTree>
    <p:extLst>
      <p:ext uri="{BB962C8B-B14F-4D97-AF65-F5344CB8AC3E}">
        <p14:creationId xmlns:p14="http://schemas.microsoft.com/office/powerpoint/2010/main" val="25554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3742-9A75-7747-9E82-0880CE7AB5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79B421-1DEC-7B44-A764-8C81467EE5D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05BE0-E611-EA4B-8144-3899D07795EF}"/>
              </a:ext>
            </a:extLst>
          </p:cNvPr>
          <p:cNvSpPr>
            <a:spLocks noGrp="1"/>
          </p:cNvSpPr>
          <p:nvPr>
            <p:ph type="dt" sz="half" idx="10"/>
          </p:nvPr>
        </p:nvSpPr>
        <p:spPr/>
        <p:txBody>
          <a:bodyPr/>
          <a:lstStyle/>
          <a:p>
            <a:fld id="{D6A0DC51-6F67-2D43-ABF5-8FBC9DDE1905}" type="datetime1">
              <a:rPr lang="en-US" smtClean="0"/>
              <a:t>4/18/22</a:t>
            </a:fld>
            <a:endParaRPr lang="en-US"/>
          </a:p>
        </p:txBody>
      </p:sp>
      <p:sp>
        <p:nvSpPr>
          <p:cNvPr id="5" name="Footer Placeholder 4">
            <a:extLst>
              <a:ext uri="{FF2B5EF4-FFF2-40B4-BE49-F238E27FC236}">
                <a16:creationId xmlns:a16="http://schemas.microsoft.com/office/drawing/2014/main" id="{C51DDF8F-636B-B34C-BC4B-CE9913B7A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B74A97-A8F9-2E4F-902B-306771622491}"/>
              </a:ext>
            </a:extLst>
          </p:cNvPr>
          <p:cNvSpPr>
            <a:spLocks noGrp="1"/>
          </p:cNvSpPr>
          <p:nvPr>
            <p:ph type="sldNum" sz="quarter" idx="12"/>
          </p:nvPr>
        </p:nvSpPr>
        <p:spPr/>
        <p:txBody>
          <a:bodyPr/>
          <a:lstStyle/>
          <a:p>
            <a:fld id="{C4993EAC-89B1-C94D-99E7-C7438ED9937B}" type="slidenum">
              <a:rPr lang="en-US" smtClean="0"/>
              <a:t>‹#›</a:t>
            </a:fld>
            <a:endParaRPr lang="en-US"/>
          </a:p>
        </p:txBody>
      </p:sp>
    </p:spTree>
    <p:extLst>
      <p:ext uri="{BB962C8B-B14F-4D97-AF65-F5344CB8AC3E}">
        <p14:creationId xmlns:p14="http://schemas.microsoft.com/office/powerpoint/2010/main" val="2010483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9356E-4FF7-1F4C-83B5-DAEC6F2710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64BCA-085C-7642-874C-249C96891FE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88391-CA41-1E45-BE30-2008FD97F52D}"/>
              </a:ext>
            </a:extLst>
          </p:cNvPr>
          <p:cNvSpPr>
            <a:spLocks noGrp="1"/>
          </p:cNvSpPr>
          <p:nvPr>
            <p:ph type="dt" sz="half" idx="10"/>
          </p:nvPr>
        </p:nvSpPr>
        <p:spPr/>
        <p:txBody>
          <a:bodyPr/>
          <a:lstStyle/>
          <a:p>
            <a:fld id="{B27139BE-8966-E747-88F2-8DE8AF7F86BF}" type="datetime1">
              <a:rPr lang="en-US" smtClean="0"/>
              <a:t>4/18/22</a:t>
            </a:fld>
            <a:endParaRPr lang="en-US"/>
          </a:p>
        </p:txBody>
      </p:sp>
      <p:sp>
        <p:nvSpPr>
          <p:cNvPr id="5" name="Footer Placeholder 4">
            <a:extLst>
              <a:ext uri="{FF2B5EF4-FFF2-40B4-BE49-F238E27FC236}">
                <a16:creationId xmlns:a16="http://schemas.microsoft.com/office/drawing/2014/main" id="{911918EB-BBC1-F74D-B7F7-63BF78B23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EC3359-6C2A-5A42-A6DB-E585FC6D82F4}"/>
              </a:ext>
            </a:extLst>
          </p:cNvPr>
          <p:cNvSpPr>
            <a:spLocks noGrp="1"/>
          </p:cNvSpPr>
          <p:nvPr>
            <p:ph type="sldNum" sz="quarter" idx="12"/>
          </p:nvPr>
        </p:nvSpPr>
        <p:spPr/>
        <p:txBody>
          <a:bodyPr/>
          <a:lstStyle/>
          <a:p>
            <a:fld id="{C4993EAC-89B1-C94D-99E7-C7438ED9937B}" type="slidenum">
              <a:rPr lang="en-US" smtClean="0"/>
              <a:t>‹#›</a:t>
            </a:fld>
            <a:endParaRPr lang="en-US"/>
          </a:p>
        </p:txBody>
      </p:sp>
    </p:spTree>
    <p:extLst>
      <p:ext uri="{BB962C8B-B14F-4D97-AF65-F5344CB8AC3E}">
        <p14:creationId xmlns:p14="http://schemas.microsoft.com/office/powerpoint/2010/main" val="3671337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pic>
        <p:nvPicPr>
          <p:cNvPr id="2" name="Picture 4" descr="https://engineering.osu.edu/sites/preview.engineering.osu.edu/files/uploads/logos/OSU-Engineering-Horiz-RGBH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6162676"/>
            <a:ext cx="3657600" cy="392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0" y="6705600"/>
            <a:ext cx="12192000" cy="152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Rectangle 3"/>
          <p:cNvSpPr/>
          <p:nvPr/>
        </p:nvSpPr>
        <p:spPr>
          <a:xfrm>
            <a:off x="0" y="0"/>
            <a:ext cx="12192000" cy="152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AutoShape 2" descr="Image result for buckeye leaf gray"/>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endParaRPr lang="en-US" altLang="en-US" sz="1800"/>
          </a:p>
        </p:txBody>
      </p:sp>
      <p:sp>
        <p:nvSpPr>
          <p:cNvPr id="6" name="AutoShape 4" descr="Image result for buckeye leaf gray"/>
          <p:cNvSpPr>
            <a:spLocks noChangeAspect="1" noChangeArrowheads="1"/>
          </p:cNvSpPr>
          <p:nvPr/>
        </p:nvSpPr>
        <p:spPr bwMode="auto">
          <a:xfrm>
            <a:off x="410633" y="7938"/>
            <a:ext cx="406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endParaRPr lang="en-US" altLang="en-US" sz="1800"/>
          </a:p>
        </p:txBody>
      </p:sp>
      <p:sp>
        <p:nvSpPr>
          <p:cNvPr id="7" name="AutoShape 6" descr="Image result for buckeye leaf gray"/>
          <p:cNvSpPr>
            <a:spLocks noChangeAspect="1" noChangeArrowheads="1"/>
          </p:cNvSpPr>
          <p:nvPr/>
        </p:nvSpPr>
        <p:spPr bwMode="auto">
          <a:xfrm>
            <a:off x="613833" y="160338"/>
            <a:ext cx="406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endParaRPr lang="en-US" altLang="en-US" sz="1800"/>
          </a:p>
        </p:txBody>
      </p:sp>
      <p:sp>
        <p:nvSpPr>
          <p:cNvPr id="8" name="AutoShape 8" descr="Image result for buckeye leaf gray"/>
          <p:cNvSpPr>
            <a:spLocks noChangeAspect="1" noChangeArrowheads="1"/>
          </p:cNvSpPr>
          <p:nvPr/>
        </p:nvSpPr>
        <p:spPr bwMode="auto">
          <a:xfrm>
            <a:off x="817033" y="312738"/>
            <a:ext cx="406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endParaRPr lang="en-US" altLang="en-US" sz="1800"/>
          </a:p>
        </p:txBody>
      </p:sp>
      <p:sp>
        <p:nvSpPr>
          <p:cNvPr id="9" name="Date Placeholder 3"/>
          <p:cNvSpPr>
            <a:spLocks noGrp="1"/>
          </p:cNvSpPr>
          <p:nvPr>
            <p:ph type="dt" sz="half" idx="10"/>
          </p:nvPr>
        </p:nvSpPr>
        <p:spPr/>
        <p:txBody>
          <a:bodyPr/>
          <a:lstStyle>
            <a:lvl1pPr>
              <a:defRPr/>
            </a:lvl1pPr>
          </a:lstStyle>
          <a:p>
            <a:fld id="{754E116B-A92B-CC45-8E25-D034B2D51F02}" type="datetime1">
              <a:rPr lang="en-US" altLang="en-US"/>
              <a:pPr/>
              <a:t>4/18/22</a:t>
            </a:fld>
            <a:endParaRPr lang="en-US" altLang="en-US"/>
          </a:p>
        </p:txBody>
      </p:sp>
      <p:sp>
        <p:nvSpPr>
          <p:cNvPr id="10" name="Footer Placeholder 4"/>
          <p:cNvSpPr>
            <a:spLocks noGrp="1"/>
          </p:cNvSpPr>
          <p:nvPr>
            <p:ph type="ftr" sz="quarter" idx="11"/>
          </p:nvPr>
        </p:nvSpPr>
        <p:spPr/>
        <p:txBody>
          <a:bodyPr/>
          <a:lstStyle>
            <a:lvl1pPr>
              <a:defRPr/>
            </a:lvl1pPr>
          </a:lstStyle>
          <a:p>
            <a:pPr>
              <a:defRPr/>
            </a:pPr>
            <a:endParaRPr lang="en-US"/>
          </a:p>
        </p:txBody>
      </p:sp>
      <p:sp>
        <p:nvSpPr>
          <p:cNvPr id="11" name="Slide Number Placeholder 5"/>
          <p:cNvSpPr>
            <a:spLocks noGrp="1"/>
          </p:cNvSpPr>
          <p:nvPr>
            <p:ph type="sldNum" sz="quarter" idx="12"/>
          </p:nvPr>
        </p:nvSpPr>
        <p:spPr/>
        <p:txBody>
          <a:bodyPr/>
          <a:lstStyle>
            <a:lvl1pPr>
              <a:defRPr/>
            </a:lvl1pPr>
          </a:lstStyle>
          <a:p>
            <a:fld id="{C11124D2-0FFE-614E-9954-F041458B290E}" type="slidenum">
              <a:rPr lang="en-US" altLang="en-US"/>
              <a:pPr/>
              <a:t>‹#›</a:t>
            </a:fld>
            <a:endParaRPr lang="en-US" altLang="en-US"/>
          </a:p>
        </p:txBody>
      </p:sp>
    </p:spTree>
    <p:extLst>
      <p:ext uri="{BB962C8B-B14F-4D97-AF65-F5344CB8AC3E}">
        <p14:creationId xmlns:p14="http://schemas.microsoft.com/office/powerpoint/2010/main" val="258541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B6B2-BE2E-C846-861B-3D7F22D571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39AB2D-B40C-8E44-9088-F5DADA3973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B13BE-DFCC-464B-8838-370A02CA105B}"/>
              </a:ext>
            </a:extLst>
          </p:cNvPr>
          <p:cNvSpPr>
            <a:spLocks noGrp="1"/>
          </p:cNvSpPr>
          <p:nvPr>
            <p:ph type="dt" sz="half" idx="10"/>
          </p:nvPr>
        </p:nvSpPr>
        <p:spPr/>
        <p:txBody>
          <a:bodyPr/>
          <a:lstStyle/>
          <a:p>
            <a:fld id="{22164BDC-BC00-D240-8941-B53899415121}" type="datetime1">
              <a:rPr lang="en-US" smtClean="0"/>
              <a:t>4/18/22</a:t>
            </a:fld>
            <a:endParaRPr lang="en-US"/>
          </a:p>
        </p:txBody>
      </p:sp>
      <p:sp>
        <p:nvSpPr>
          <p:cNvPr id="5" name="Footer Placeholder 4">
            <a:extLst>
              <a:ext uri="{FF2B5EF4-FFF2-40B4-BE49-F238E27FC236}">
                <a16:creationId xmlns:a16="http://schemas.microsoft.com/office/drawing/2014/main" id="{9D61D488-C51D-6045-97A2-5D5BF0E05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863E49-B858-4C47-9562-5F1D823CD0CA}"/>
              </a:ext>
            </a:extLst>
          </p:cNvPr>
          <p:cNvSpPr>
            <a:spLocks noGrp="1"/>
          </p:cNvSpPr>
          <p:nvPr>
            <p:ph type="sldNum" sz="quarter" idx="12"/>
          </p:nvPr>
        </p:nvSpPr>
        <p:spPr/>
        <p:txBody>
          <a:bodyPr/>
          <a:lstStyle/>
          <a:p>
            <a:fld id="{C4993EAC-89B1-C94D-99E7-C7438ED9937B}" type="slidenum">
              <a:rPr lang="en-US" smtClean="0"/>
              <a:t>‹#›</a:t>
            </a:fld>
            <a:endParaRPr lang="en-US"/>
          </a:p>
        </p:txBody>
      </p:sp>
    </p:spTree>
    <p:extLst>
      <p:ext uri="{BB962C8B-B14F-4D97-AF65-F5344CB8AC3E}">
        <p14:creationId xmlns:p14="http://schemas.microsoft.com/office/powerpoint/2010/main" val="2241277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F6D8-2D0B-934D-80CC-9F9785746B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23B728-6B63-4142-98AA-CC8BAF60F6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C4FB12-D93F-5246-9854-8DF0CF7D1376}"/>
              </a:ext>
            </a:extLst>
          </p:cNvPr>
          <p:cNvSpPr>
            <a:spLocks noGrp="1"/>
          </p:cNvSpPr>
          <p:nvPr>
            <p:ph type="dt" sz="half" idx="10"/>
          </p:nvPr>
        </p:nvSpPr>
        <p:spPr/>
        <p:txBody>
          <a:bodyPr/>
          <a:lstStyle/>
          <a:p>
            <a:fld id="{FE12494F-4DE5-044F-81C7-7A220B41D7EE}" type="datetime1">
              <a:rPr lang="en-US" smtClean="0"/>
              <a:t>4/18/22</a:t>
            </a:fld>
            <a:endParaRPr lang="en-US"/>
          </a:p>
        </p:txBody>
      </p:sp>
      <p:sp>
        <p:nvSpPr>
          <p:cNvPr id="5" name="Footer Placeholder 4">
            <a:extLst>
              <a:ext uri="{FF2B5EF4-FFF2-40B4-BE49-F238E27FC236}">
                <a16:creationId xmlns:a16="http://schemas.microsoft.com/office/drawing/2014/main" id="{5E00488F-208B-6647-80ED-2A398BB27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5C31A5-17A1-6B40-87C7-8EC4D74DED47}"/>
              </a:ext>
            </a:extLst>
          </p:cNvPr>
          <p:cNvSpPr>
            <a:spLocks noGrp="1"/>
          </p:cNvSpPr>
          <p:nvPr>
            <p:ph type="sldNum" sz="quarter" idx="12"/>
          </p:nvPr>
        </p:nvSpPr>
        <p:spPr/>
        <p:txBody>
          <a:bodyPr/>
          <a:lstStyle/>
          <a:p>
            <a:fld id="{C4993EAC-89B1-C94D-99E7-C7438ED9937B}" type="slidenum">
              <a:rPr lang="en-US" smtClean="0"/>
              <a:t>‹#›</a:t>
            </a:fld>
            <a:endParaRPr lang="en-US"/>
          </a:p>
        </p:txBody>
      </p:sp>
    </p:spTree>
    <p:extLst>
      <p:ext uri="{BB962C8B-B14F-4D97-AF65-F5344CB8AC3E}">
        <p14:creationId xmlns:p14="http://schemas.microsoft.com/office/powerpoint/2010/main" val="991348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858D2-17E4-1B45-8642-D1703B8880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64097-3473-6743-8867-41BEA99519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939E3-1582-1047-BE21-A9632A895F0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FA82FB-0F7F-7342-BA96-092B3DEADB53}"/>
              </a:ext>
            </a:extLst>
          </p:cNvPr>
          <p:cNvSpPr>
            <a:spLocks noGrp="1"/>
          </p:cNvSpPr>
          <p:nvPr>
            <p:ph type="dt" sz="half" idx="10"/>
          </p:nvPr>
        </p:nvSpPr>
        <p:spPr/>
        <p:txBody>
          <a:bodyPr/>
          <a:lstStyle/>
          <a:p>
            <a:fld id="{DA4541EE-3D06-394B-A929-C9C5D798A8E2}" type="datetime1">
              <a:rPr lang="en-US" smtClean="0"/>
              <a:t>4/18/22</a:t>
            </a:fld>
            <a:endParaRPr lang="en-US"/>
          </a:p>
        </p:txBody>
      </p:sp>
      <p:sp>
        <p:nvSpPr>
          <p:cNvPr id="6" name="Footer Placeholder 5">
            <a:extLst>
              <a:ext uri="{FF2B5EF4-FFF2-40B4-BE49-F238E27FC236}">
                <a16:creationId xmlns:a16="http://schemas.microsoft.com/office/drawing/2014/main" id="{5A9A39F2-BBAF-0342-9B00-BBDED5504A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CED325-72A4-E14C-8704-44751764DA19}"/>
              </a:ext>
            </a:extLst>
          </p:cNvPr>
          <p:cNvSpPr>
            <a:spLocks noGrp="1"/>
          </p:cNvSpPr>
          <p:nvPr>
            <p:ph type="sldNum" sz="quarter" idx="12"/>
          </p:nvPr>
        </p:nvSpPr>
        <p:spPr/>
        <p:txBody>
          <a:bodyPr/>
          <a:lstStyle/>
          <a:p>
            <a:fld id="{C4993EAC-89B1-C94D-99E7-C7438ED9937B}" type="slidenum">
              <a:rPr lang="en-US" smtClean="0"/>
              <a:t>‹#›</a:t>
            </a:fld>
            <a:endParaRPr lang="en-US"/>
          </a:p>
        </p:txBody>
      </p:sp>
    </p:spTree>
    <p:extLst>
      <p:ext uri="{BB962C8B-B14F-4D97-AF65-F5344CB8AC3E}">
        <p14:creationId xmlns:p14="http://schemas.microsoft.com/office/powerpoint/2010/main" val="108649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0A89-028E-414E-BE01-840DDB17F3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D86F54-1007-E047-A064-3B9C9FFBEA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2CAD7A-E448-A446-BFFD-25621E49B72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15406B-764A-5A4B-B2C5-8441BE8F89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1D4875D-C1E8-3645-9325-42ABA99290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1C0E0B-EFE7-A744-B90E-51CE3A2B5CBC}"/>
              </a:ext>
            </a:extLst>
          </p:cNvPr>
          <p:cNvSpPr>
            <a:spLocks noGrp="1"/>
          </p:cNvSpPr>
          <p:nvPr>
            <p:ph type="dt" sz="half" idx="10"/>
          </p:nvPr>
        </p:nvSpPr>
        <p:spPr/>
        <p:txBody>
          <a:bodyPr/>
          <a:lstStyle/>
          <a:p>
            <a:fld id="{31D064AE-26B7-664A-B113-789080671AA6}" type="datetime1">
              <a:rPr lang="en-US" smtClean="0"/>
              <a:t>4/18/22</a:t>
            </a:fld>
            <a:endParaRPr lang="en-US"/>
          </a:p>
        </p:txBody>
      </p:sp>
      <p:sp>
        <p:nvSpPr>
          <p:cNvPr id="8" name="Footer Placeholder 7">
            <a:extLst>
              <a:ext uri="{FF2B5EF4-FFF2-40B4-BE49-F238E27FC236}">
                <a16:creationId xmlns:a16="http://schemas.microsoft.com/office/drawing/2014/main" id="{FA808208-A47A-7D44-954D-6A0ED34B01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1496F8-5CB3-6E45-A07B-ECC786683094}"/>
              </a:ext>
            </a:extLst>
          </p:cNvPr>
          <p:cNvSpPr>
            <a:spLocks noGrp="1"/>
          </p:cNvSpPr>
          <p:nvPr>
            <p:ph type="sldNum" sz="quarter" idx="12"/>
          </p:nvPr>
        </p:nvSpPr>
        <p:spPr/>
        <p:txBody>
          <a:bodyPr/>
          <a:lstStyle/>
          <a:p>
            <a:fld id="{C4993EAC-89B1-C94D-99E7-C7438ED9937B}" type="slidenum">
              <a:rPr lang="en-US" smtClean="0"/>
              <a:t>‹#›</a:t>
            </a:fld>
            <a:endParaRPr lang="en-US"/>
          </a:p>
        </p:txBody>
      </p:sp>
    </p:spTree>
    <p:extLst>
      <p:ext uri="{BB962C8B-B14F-4D97-AF65-F5344CB8AC3E}">
        <p14:creationId xmlns:p14="http://schemas.microsoft.com/office/powerpoint/2010/main" val="3746983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F6E8-717A-AA42-8AF0-009666BD44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715E3F-CF0A-A94C-910B-6AB0AEF5CFA4}"/>
              </a:ext>
            </a:extLst>
          </p:cNvPr>
          <p:cNvSpPr>
            <a:spLocks noGrp="1"/>
          </p:cNvSpPr>
          <p:nvPr>
            <p:ph type="dt" sz="half" idx="10"/>
          </p:nvPr>
        </p:nvSpPr>
        <p:spPr/>
        <p:txBody>
          <a:bodyPr/>
          <a:lstStyle/>
          <a:p>
            <a:fld id="{6239E917-BB28-494F-B728-3B3EBB706E41}" type="datetime1">
              <a:rPr lang="en-US" smtClean="0"/>
              <a:t>4/18/22</a:t>
            </a:fld>
            <a:endParaRPr lang="en-US"/>
          </a:p>
        </p:txBody>
      </p:sp>
      <p:sp>
        <p:nvSpPr>
          <p:cNvPr id="4" name="Footer Placeholder 3">
            <a:extLst>
              <a:ext uri="{FF2B5EF4-FFF2-40B4-BE49-F238E27FC236}">
                <a16:creationId xmlns:a16="http://schemas.microsoft.com/office/drawing/2014/main" id="{98E1D06A-3E4F-0B4F-9984-8295B38C1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E3156B-683E-E34A-9F55-A3B050B55DCE}"/>
              </a:ext>
            </a:extLst>
          </p:cNvPr>
          <p:cNvSpPr>
            <a:spLocks noGrp="1"/>
          </p:cNvSpPr>
          <p:nvPr>
            <p:ph type="sldNum" sz="quarter" idx="12"/>
          </p:nvPr>
        </p:nvSpPr>
        <p:spPr/>
        <p:txBody>
          <a:bodyPr/>
          <a:lstStyle/>
          <a:p>
            <a:fld id="{C4993EAC-89B1-C94D-99E7-C7438ED9937B}" type="slidenum">
              <a:rPr lang="en-US" smtClean="0"/>
              <a:t>‹#›</a:t>
            </a:fld>
            <a:endParaRPr lang="en-US"/>
          </a:p>
        </p:txBody>
      </p:sp>
    </p:spTree>
    <p:extLst>
      <p:ext uri="{BB962C8B-B14F-4D97-AF65-F5344CB8AC3E}">
        <p14:creationId xmlns:p14="http://schemas.microsoft.com/office/powerpoint/2010/main" val="1439882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F105FE-892F-B14D-96D4-5377755C5B2A}"/>
              </a:ext>
            </a:extLst>
          </p:cNvPr>
          <p:cNvSpPr>
            <a:spLocks noGrp="1"/>
          </p:cNvSpPr>
          <p:nvPr>
            <p:ph type="dt" sz="half" idx="10"/>
          </p:nvPr>
        </p:nvSpPr>
        <p:spPr/>
        <p:txBody>
          <a:bodyPr/>
          <a:lstStyle/>
          <a:p>
            <a:fld id="{9E34DAFE-45B1-AF44-B048-F321CA3294A2}" type="datetime1">
              <a:rPr lang="en-US" smtClean="0"/>
              <a:t>4/18/22</a:t>
            </a:fld>
            <a:endParaRPr lang="en-US"/>
          </a:p>
        </p:txBody>
      </p:sp>
      <p:sp>
        <p:nvSpPr>
          <p:cNvPr id="3" name="Footer Placeholder 2">
            <a:extLst>
              <a:ext uri="{FF2B5EF4-FFF2-40B4-BE49-F238E27FC236}">
                <a16:creationId xmlns:a16="http://schemas.microsoft.com/office/drawing/2014/main" id="{AB58DDF6-EDAA-3640-A0AC-465A07E21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716E29-BEFB-234E-AAEA-DD74F6759FBE}"/>
              </a:ext>
            </a:extLst>
          </p:cNvPr>
          <p:cNvSpPr>
            <a:spLocks noGrp="1"/>
          </p:cNvSpPr>
          <p:nvPr>
            <p:ph type="sldNum" sz="quarter" idx="12"/>
          </p:nvPr>
        </p:nvSpPr>
        <p:spPr/>
        <p:txBody>
          <a:bodyPr/>
          <a:lstStyle/>
          <a:p>
            <a:fld id="{C4993EAC-89B1-C94D-99E7-C7438ED9937B}" type="slidenum">
              <a:rPr lang="en-US" smtClean="0"/>
              <a:t>‹#›</a:t>
            </a:fld>
            <a:endParaRPr lang="en-US"/>
          </a:p>
        </p:txBody>
      </p:sp>
    </p:spTree>
    <p:extLst>
      <p:ext uri="{BB962C8B-B14F-4D97-AF65-F5344CB8AC3E}">
        <p14:creationId xmlns:p14="http://schemas.microsoft.com/office/powerpoint/2010/main" val="1318347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D9D2-DBF2-B94F-A9B3-79E433BCA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BE2FC7-99F3-704B-B4F3-5A84C1466C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DB8E32-C758-A84F-BCA5-AB5508E5B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667BE0-3DB8-6943-864E-EF4A1D9C51F6}"/>
              </a:ext>
            </a:extLst>
          </p:cNvPr>
          <p:cNvSpPr>
            <a:spLocks noGrp="1"/>
          </p:cNvSpPr>
          <p:nvPr>
            <p:ph type="dt" sz="half" idx="10"/>
          </p:nvPr>
        </p:nvSpPr>
        <p:spPr/>
        <p:txBody>
          <a:bodyPr/>
          <a:lstStyle/>
          <a:p>
            <a:fld id="{1B923DD7-D0BE-C940-BD6E-2209673569ED}" type="datetime1">
              <a:rPr lang="en-US" smtClean="0"/>
              <a:t>4/18/22</a:t>
            </a:fld>
            <a:endParaRPr lang="en-US"/>
          </a:p>
        </p:txBody>
      </p:sp>
      <p:sp>
        <p:nvSpPr>
          <p:cNvPr id="6" name="Footer Placeholder 5">
            <a:extLst>
              <a:ext uri="{FF2B5EF4-FFF2-40B4-BE49-F238E27FC236}">
                <a16:creationId xmlns:a16="http://schemas.microsoft.com/office/drawing/2014/main" id="{FD15D89E-6FD5-CE48-B58F-3487FC96B6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74D43A-0DDD-0C40-866C-2AC5DC0B2F30}"/>
              </a:ext>
            </a:extLst>
          </p:cNvPr>
          <p:cNvSpPr>
            <a:spLocks noGrp="1"/>
          </p:cNvSpPr>
          <p:nvPr>
            <p:ph type="sldNum" sz="quarter" idx="12"/>
          </p:nvPr>
        </p:nvSpPr>
        <p:spPr/>
        <p:txBody>
          <a:bodyPr/>
          <a:lstStyle/>
          <a:p>
            <a:fld id="{C4993EAC-89B1-C94D-99E7-C7438ED9937B}" type="slidenum">
              <a:rPr lang="en-US" smtClean="0"/>
              <a:t>‹#›</a:t>
            </a:fld>
            <a:endParaRPr lang="en-US"/>
          </a:p>
        </p:txBody>
      </p:sp>
    </p:spTree>
    <p:extLst>
      <p:ext uri="{BB962C8B-B14F-4D97-AF65-F5344CB8AC3E}">
        <p14:creationId xmlns:p14="http://schemas.microsoft.com/office/powerpoint/2010/main" val="2092508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7B5A-48DE-4D4D-BFDD-DB3CAB1FD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FC7B28-5458-7442-9B76-5884AB526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EBDA41-4C71-CB42-AE4A-F2FBADBE4D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534830-A11A-FD4C-8EEE-F6423006F542}"/>
              </a:ext>
            </a:extLst>
          </p:cNvPr>
          <p:cNvSpPr>
            <a:spLocks noGrp="1"/>
          </p:cNvSpPr>
          <p:nvPr>
            <p:ph type="dt" sz="half" idx="10"/>
          </p:nvPr>
        </p:nvSpPr>
        <p:spPr/>
        <p:txBody>
          <a:bodyPr/>
          <a:lstStyle/>
          <a:p>
            <a:fld id="{01CDFDAF-E576-0940-B91C-378549758525}" type="datetime1">
              <a:rPr lang="en-US" smtClean="0"/>
              <a:t>4/18/22</a:t>
            </a:fld>
            <a:endParaRPr lang="en-US"/>
          </a:p>
        </p:txBody>
      </p:sp>
      <p:sp>
        <p:nvSpPr>
          <p:cNvPr id="6" name="Footer Placeholder 5">
            <a:extLst>
              <a:ext uri="{FF2B5EF4-FFF2-40B4-BE49-F238E27FC236}">
                <a16:creationId xmlns:a16="http://schemas.microsoft.com/office/drawing/2014/main" id="{8D7A7908-6140-254F-9AD6-313A6C486A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9B17A-B6A4-E94B-A689-7FB13CE9E025}"/>
              </a:ext>
            </a:extLst>
          </p:cNvPr>
          <p:cNvSpPr>
            <a:spLocks noGrp="1"/>
          </p:cNvSpPr>
          <p:nvPr>
            <p:ph type="sldNum" sz="quarter" idx="12"/>
          </p:nvPr>
        </p:nvSpPr>
        <p:spPr/>
        <p:txBody>
          <a:bodyPr/>
          <a:lstStyle/>
          <a:p>
            <a:fld id="{C4993EAC-89B1-C94D-99E7-C7438ED9937B}" type="slidenum">
              <a:rPr lang="en-US" smtClean="0"/>
              <a:t>‹#›</a:t>
            </a:fld>
            <a:endParaRPr lang="en-US"/>
          </a:p>
        </p:txBody>
      </p:sp>
    </p:spTree>
    <p:extLst>
      <p:ext uri="{BB962C8B-B14F-4D97-AF65-F5344CB8AC3E}">
        <p14:creationId xmlns:p14="http://schemas.microsoft.com/office/powerpoint/2010/main" val="1143783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69418B-F2A4-1B46-9C74-2480BB182E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83746B-4CC1-0D41-BF45-426DEA6124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0D9A33-5D2E-DA41-9952-FF0B664632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6D3D0-8AA5-A346-B619-B40C180764D0}" type="datetime1">
              <a:rPr lang="en-US" smtClean="0"/>
              <a:t>4/18/22</a:t>
            </a:fld>
            <a:endParaRPr lang="en-US"/>
          </a:p>
        </p:txBody>
      </p:sp>
      <p:sp>
        <p:nvSpPr>
          <p:cNvPr id="5" name="Footer Placeholder 4">
            <a:extLst>
              <a:ext uri="{FF2B5EF4-FFF2-40B4-BE49-F238E27FC236}">
                <a16:creationId xmlns:a16="http://schemas.microsoft.com/office/drawing/2014/main" id="{4E658FB9-0842-0D4C-A814-0809F75D08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CFDB0D-4BB5-D448-885A-190F1D8C39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93EAC-89B1-C94D-99E7-C7438ED9937B}" type="slidenum">
              <a:rPr lang="en-US" smtClean="0"/>
              <a:t>‹#›</a:t>
            </a:fld>
            <a:endParaRPr lang="en-US"/>
          </a:p>
        </p:txBody>
      </p:sp>
    </p:spTree>
    <p:extLst>
      <p:ext uri="{BB962C8B-B14F-4D97-AF65-F5344CB8AC3E}">
        <p14:creationId xmlns:p14="http://schemas.microsoft.com/office/powerpoint/2010/main" val="2645797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www.sciencedirect.com/book/9780122673511/understanding-molecular-simulation" TargetMode="External"/><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customXml" Target="../ink/ink66.xml"/><Relationship Id="rId26" Type="http://schemas.openxmlformats.org/officeDocument/2006/relationships/customXml" Target="../ink/ink70.xml"/><Relationship Id="rId39" Type="http://schemas.openxmlformats.org/officeDocument/2006/relationships/image" Target="../media/image102.png"/><Relationship Id="rId21" Type="http://schemas.openxmlformats.org/officeDocument/2006/relationships/image" Target="../media/image93.png"/><Relationship Id="rId34" Type="http://schemas.openxmlformats.org/officeDocument/2006/relationships/customXml" Target="../ink/ink74.xml"/><Relationship Id="rId42" Type="http://schemas.openxmlformats.org/officeDocument/2006/relationships/customXml" Target="../ink/ink78.xml"/><Relationship Id="rId47" Type="http://schemas.openxmlformats.org/officeDocument/2006/relationships/image" Target="../media/image106.png"/><Relationship Id="rId50" Type="http://schemas.openxmlformats.org/officeDocument/2006/relationships/customXml" Target="../ink/ink82.xml"/><Relationship Id="rId55" Type="http://schemas.openxmlformats.org/officeDocument/2006/relationships/image" Target="../media/image110.png"/><Relationship Id="rId7" Type="http://schemas.openxmlformats.org/officeDocument/2006/relationships/image" Target="../media/image86.png"/><Relationship Id="rId2" Type="http://schemas.openxmlformats.org/officeDocument/2006/relationships/image" Target="../media/image84.tiff"/><Relationship Id="rId16" Type="http://schemas.openxmlformats.org/officeDocument/2006/relationships/customXml" Target="../ink/ink65.xml"/><Relationship Id="rId29" Type="http://schemas.openxmlformats.org/officeDocument/2006/relationships/image" Target="../media/image97.png"/><Relationship Id="rId11" Type="http://schemas.openxmlformats.org/officeDocument/2006/relationships/image" Target="../media/image88.png"/><Relationship Id="rId24" Type="http://schemas.openxmlformats.org/officeDocument/2006/relationships/customXml" Target="../ink/ink69.xml"/><Relationship Id="rId32" Type="http://schemas.openxmlformats.org/officeDocument/2006/relationships/customXml" Target="../ink/ink73.xml"/><Relationship Id="rId37" Type="http://schemas.openxmlformats.org/officeDocument/2006/relationships/image" Target="../media/image101.png"/><Relationship Id="rId40" Type="http://schemas.openxmlformats.org/officeDocument/2006/relationships/customXml" Target="../ink/ink77.xml"/><Relationship Id="rId45" Type="http://schemas.openxmlformats.org/officeDocument/2006/relationships/image" Target="../media/image105.png"/><Relationship Id="rId53" Type="http://schemas.openxmlformats.org/officeDocument/2006/relationships/image" Target="../media/image109.png"/><Relationship Id="rId5" Type="http://schemas.openxmlformats.org/officeDocument/2006/relationships/image" Target="../media/image85.png"/><Relationship Id="rId19" Type="http://schemas.openxmlformats.org/officeDocument/2006/relationships/image" Target="../media/image92.png"/><Relationship Id="rId4" Type="http://schemas.openxmlformats.org/officeDocument/2006/relationships/customXml" Target="../ink/ink59.xml"/><Relationship Id="rId9" Type="http://schemas.openxmlformats.org/officeDocument/2006/relationships/image" Target="../media/image87.png"/><Relationship Id="rId14" Type="http://schemas.openxmlformats.org/officeDocument/2006/relationships/customXml" Target="../ink/ink64.xml"/><Relationship Id="rId22" Type="http://schemas.openxmlformats.org/officeDocument/2006/relationships/customXml" Target="../ink/ink68.xml"/><Relationship Id="rId27" Type="http://schemas.openxmlformats.org/officeDocument/2006/relationships/image" Target="../media/image96.png"/><Relationship Id="rId30" Type="http://schemas.openxmlformats.org/officeDocument/2006/relationships/customXml" Target="../ink/ink72.xml"/><Relationship Id="rId35" Type="http://schemas.openxmlformats.org/officeDocument/2006/relationships/image" Target="../media/image100.png"/><Relationship Id="rId43" Type="http://schemas.openxmlformats.org/officeDocument/2006/relationships/image" Target="../media/image104.png"/><Relationship Id="rId48" Type="http://schemas.openxmlformats.org/officeDocument/2006/relationships/customXml" Target="../ink/ink81.xml"/><Relationship Id="rId56" Type="http://schemas.openxmlformats.org/officeDocument/2006/relationships/customXml" Target="../ink/ink85.xml"/><Relationship Id="rId8" Type="http://schemas.openxmlformats.org/officeDocument/2006/relationships/customXml" Target="../ink/ink61.xml"/><Relationship Id="rId51" Type="http://schemas.openxmlformats.org/officeDocument/2006/relationships/image" Target="../media/image108.png"/><Relationship Id="rId3" Type="http://schemas.openxmlformats.org/officeDocument/2006/relationships/image" Target="../media/image71.tiff"/><Relationship Id="rId12" Type="http://schemas.openxmlformats.org/officeDocument/2006/relationships/customXml" Target="../ink/ink63.xml"/><Relationship Id="rId17" Type="http://schemas.openxmlformats.org/officeDocument/2006/relationships/image" Target="../media/image91.png"/><Relationship Id="rId25" Type="http://schemas.openxmlformats.org/officeDocument/2006/relationships/image" Target="../media/image95.png"/><Relationship Id="rId33" Type="http://schemas.openxmlformats.org/officeDocument/2006/relationships/image" Target="../media/image99.png"/><Relationship Id="rId38" Type="http://schemas.openxmlformats.org/officeDocument/2006/relationships/customXml" Target="../ink/ink76.xml"/><Relationship Id="rId46" Type="http://schemas.openxmlformats.org/officeDocument/2006/relationships/customXml" Target="../ink/ink80.xml"/><Relationship Id="rId20" Type="http://schemas.openxmlformats.org/officeDocument/2006/relationships/customXml" Target="../ink/ink67.xml"/><Relationship Id="rId41" Type="http://schemas.openxmlformats.org/officeDocument/2006/relationships/image" Target="../media/image103.png"/><Relationship Id="rId54" Type="http://schemas.openxmlformats.org/officeDocument/2006/relationships/customXml" Target="../ink/ink84.xml"/><Relationship Id="rId1" Type="http://schemas.openxmlformats.org/officeDocument/2006/relationships/slideLayout" Target="../slideLayouts/slideLayout7.xml"/><Relationship Id="rId6" Type="http://schemas.openxmlformats.org/officeDocument/2006/relationships/customXml" Target="../ink/ink60.xml"/><Relationship Id="rId15" Type="http://schemas.openxmlformats.org/officeDocument/2006/relationships/image" Target="../media/image90.png"/><Relationship Id="rId23" Type="http://schemas.openxmlformats.org/officeDocument/2006/relationships/image" Target="../media/image94.png"/><Relationship Id="rId28" Type="http://schemas.openxmlformats.org/officeDocument/2006/relationships/customXml" Target="../ink/ink71.xml"/><Relationship Id="rId36" Type="http://schemas.openxmlformats.org/officeDocument/2006/relationships/customXml" Target="../ink/ink75.xml"/><Relationship Id="rId49" Type="http://schemas.openxmlformats.org/officeDocument/2006/relationships/image" Target="../media/image107.png"/><Relationship Id="rId57" Type="http://schemas.openxmlformats.org/officeDocument/2006/relationships/image" Target="../media/image111.png"/><Relationship Id="rId10" Type="http://schemas.openxmlformats.org/officeDocument/2006/relationships/customXml" Target="../ink/ink62.xml"/><Relationship Id="rId31" Type="http://schemas.openxmlformats.org/officeDocument/2006/relationships/image" Target="../media/image98.png"/><Relationship Id="rId44" Type="http://schemas.openxmlformats.org/officeDocument/2006/relationships/customXml" Target="../ink/ink79.xml"/><Relationship Id="rId52" Type="http://schemas.openxmlformats.org/officeDocument/2006/relationships/customXml" Target="../ink/ink83.xml"/></Relationships>
</file>

<file path=ppt/slides/_rels/slide11.xml.rels><?xml version="1.0" encoding="UTF-8" standalone="yes"?>
<Relationships xmlns="http://schemas.openxmlformats.org/package/2006/relationships"><Relationship Id="rId3" Type="http://schemas.openxmlformats.org/officeDocument/2006/relationships/image" Target="../media/image113.tiff"/><Relationship Id="rId7" Type="http://schemas.openxmlformats.org/officeDocument/2006/relationships/image" Target="../media/image115.png"/><Relationship Id="rId2" Type="http://schemas.openxmlformats.org/officeDocument/2006/relationships/image" Target="../media/image112.tiff"/><Relationship Id="rId1" Type="http://schemas.openxmlformats.org/officeDocument/2006/relationships/slideLayout" Target="../slideLayouts/slideLayout7.xml"/><Relationship Id="rId6" Type="http://schemas.openxmlformats.org/officeDocument/2006/relationships/customXml" Target="../ink/ink87.xml"/><Relationship Id="rId5" Type="http://schemas.openxmlformats.org/officeDocument/2006/relationships/image" Target="../media/image114.png"/><Relationship Id="rId4" Type="http://schemas.openxmlformats.org/officeDocument/2006/relationships/customXml" Target="../ink/ink86.xml"/></Relationships>
</file>

<file path=ppt/slides/_rels/slide1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oleObject" Target="../embeddings/oleObject4.bin"/><Relationship Id="rId7" Type="http://schemas.openxmlformats.org/officeDocument/2006/relationships/customXml" Target="../ink/ink88.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17.emf"/><Relationship Id="rId5" Type="http://schemas.openxmlformats.org/officeDocument/2006/relationships/oleObject" Target="../embeddings/oleObject5.bin"/><Relationship Id="rId4" Type="http://schemas.openxmlformats.org/officeDocument/2006/relationships/image" Target="../media/image1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19.emf"/></Relationships>
</file>

<file path=ppt/slides/_rels/slide16.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image" Target="../media/image120.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3.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2.bin"/><Relationship Id="rId10" Type="http://schemas.openxmlformats.org/officeDocument/2006/relationships/image" Target="../media/image8.png"/><Relationship Id="rId4" Type="http://schemas.openxmlformats.org/officeDocument/2006/relationships/image" Target="../media/image4.emf"/><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2.xml"/><Relationship Id="rId7" Type="http://schemas.openxmlformats.org/officeDocument/2006/relationships/image" Target="../media/image127.emf"/><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129.emf"/><Relationship Id="rId5" Type="http://schemas.openxmlformats.org/officeDocument/2006/relationships/image" Target="../media/image126.e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28.emf"/></Relationships>
</file>

<file path=ppt/slides/_rels/slide2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510.png"/></Relationships>
</file>

<file path=ppt/slides/_rels/slide2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33.png"/><Relationship Id="rId21" Type="http://schemas.openxmlformats.org/officeDocument/2006/relationships/image" Target="../media/image24.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37.png"/><Relationship Id="rId50" Type="http://schemas.openxmlformats.org/officeDocument/2006/relationships/customXml" Target="../ink/ink24.xml"/><Relationship Id="rId55" Type="http://schemas.openxmlformats.org/officeDocument/2006/relationships/image" Target="../media/image41.png"/><Relationship Id="rId7" Type="http://schemas.openxmlformats.org/officeDocument/2006/relationships/image" Target="../media/image17.png"/><Relationship Id="rId2" Type="http://schemas.openxmlformats.org/officeDocument/2006/relationships/image" Target="../media/image14.tiff"/><Relationship Id="rId16" Type="http://schemas.openxmlformats.org/officeDocument/2006/relationships/customXml" Target="../ink/ink7.xml"/><Relationship Id="rId29" Type="http://schemas.openxmlformats.org/officeDocument/2006/relationships/image" Target="../media/image28.png"/><Relationship Id="rId11" Type="http://schemas.openxmlformats.org/officeDocument/2006/relationships/image" Target="../media/image19.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32.png"/><Relationship Id="rId40" Type="http://schemas.openxmlformats.org/officeDocument/2006/relationships/customXml" Target="../ink/ink19.xml"/><Relationship Id="rId45" Type="http://schemas.openxmlformats.org/officeDocument/2006/relationships/image" Target="../media/image36.png"/><Relationship Id="rId53" Type="http://schemas.openxmlformats.org/officeDocument/2006/relationships/image" Target="../media/image40.png"/><Relationship Id="rId5" Type="http://schemas.openxmlformats.org/officeDocument/2006/relationships/image" Target="../media/image16.png"/><Relationship Id="rId10" Type="http://schemas.openxmlformats.org/officeDocument/2006/relationships/customXml" Target="../ink/ink4.xml"/><Relationship Id="rId19" Type="http://schemas.openxmlformats.org/officeDocument/2006/relationships/image" Target="../media/image23.png"/><Relationship Id="rId31" Type="http://schemas.openxmlformats.org/officeDocument/2006/relationships/image" Target="../media/image29.png"/><Relationship Id="rId44" Type="http://schemas.openxmlformats.org/officeDocument/2006/relationships/customXml" Target="../ink/ink21.xml"/><Relationship Id="rId52" Type="http://schemas.openxmlformats.org/officeDocument/2006/relationships/customXml" Target="../ink/ink25.xml"/><Relationship Id="rId4" Type="http://schemas.openxmlformats.org/officeDocument/2006/relationships/customXml" Target="../ink/ink1.xml"/><Relationship Id="rId9" Type="http://schemas.openxmlformats.org/officeDocument/2006/relationships/image" Target="../media/image18.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7.png"/><Relationship Id="rId30" Type="http://schemas.openxmlformats.org/officeDocument/2006/relationships/customXml" Target="../ink/ink14.xml"/><Relationship Id="rId35" Type="http://schemas.openxmlformats.org/officeDocument/2006/relationships/image" Target="../media/image31.png"/><Relationship Id="rId43" Type="http://schemas.openxmlformats.org/officeDocument/2006/relationships/image" Target="../media/image35.png"/><Relationship Id="rId48" Type="http://schemas.openxmlformats.org/officeDocument/2006/relationships/customXml" Target="../ink/ink23.xml"/><Relationship Id="rId8" Type="http://schemas.openxmlformats.org/officeDocument/2006/relationships/customXml" Target="../ink/ink3.xml"/><Relationship Id="rId51" Type="http://schemas.openxmlformats.org/officeDocument/2006/relationships/image" Target="../media/image39.png"/><Relationship Id="rId3" Type="http://schemas.openxmlformats.org/officeDocument/2006/relationships/image" Target="../media/image15.tiff"/><Relationship Id="rId12" Type="http://schemas.openxmlformats.org/officeDocument/2006/relationships/customXml" Target="../ink/ink5.xml"/><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38" Type="http://schemas.openxmlformats.org/officeDocument/2006/relationships/customXml" Target="../ink/ink18.xml"/><Relationship Id="rId46" Type="http://schemas.openxmlformats.org/officeDocument/2006/relationships/customXml" Target="../ink/ink22.xml"/><Relationship Id="rId20" Type="http://schemas.openxmlformats.org/officeDocument/2006/relationships/customXml" Target="../ink/ink9.xml"/><Relationship Id="rId41" Type="http://schemas.openxmlformats.org/officeDocument/2006/relationships/image" Target="../media/image34.png"/><Relationship Id="rId54" Type="http://schemas.openxmlformats.org/officeDocument/2006/relationships/customXml" Target="../ink/ink26.xml"/><Relationship Id="rId1" Type="http://schemas.openxmlformats.org/officeDocument/2006/relationships/slideLayout" Target="../slideLayouts/slideLayout7.xml"/><Relationship Id="rId6" Type="http://schemas.openxmlformats.org/officeDocument/2006/relationships/customXml" Target="../ink/ink2.xml"/><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customXml" Target="../ink/ink30.xml"/><Relationship Id="rId18" Type="http://schemas.openxmlformats.org/officeDocument/2006/relationships/image" Target="../media/image52.png"/><Relationship Id="rId3" Type="http://schemas.openxmlformats.org/officeDocument/2006/relationships/image" Target="../media/image43.tiff"/><Relationship Id="rId21" Type="http://schemas.openxmlformats.org/officeDocument/2006/relationships/customXml" Target="../ink/ink34.xml"/><Relationship Id="rId7" Type="http://schemas.openxmlformats.org/officeDocument/2006/relationships/customXml" Target="../ink/ink27.xml"/><Relationship Id="rId12" Type="http://schemas.openxmlformats.org/officeDocument/2006/relationships/image" Target="../media/image49.png"/><Relationship Id="rId17" Type="http://schemas.openxmlformats.org/officeDocument/2006/relationships/customXml" Target="../ink/ink32.xml"/><Relationship Id="rId2" Type="http://schemas.openxmlformats.org/officeDocument/2006/relationships/image" Target="../media/image42.tiff"/><Relationship Id="rId16" Type="http://schemas.openxmlformats.org/officeDocument/2006/relationships/image" Target="../media/image51.pn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6.tiff"/><Relationship Id="rId11" Type="http://schemas.openxmlformats.org/officeDocument/2006/relationships/customXml" Target="../ink/ink29.xml"/><Relationship Id="rId24" Type="http://schemas.openxmlformats.org/officeDocument/2006/relationships/image" Target="../media/image55.png"/><Relationship Id="rId5" Type="http://schemas.openxmlformats.org/officeDocument/2006/relationships/image" Target="../media/image45.tiff"/><Relationship Id="rId15" Type="http://schemas.openxmlformats.org/officeDocument/2006/relationships/customXml" Target="../ink/ink31.xml"/><Relationship Id="rId23" Type="http://schemas.openxmlformats.org/officeDocument/2006/relationships/customXml" Target="../ink/ink35.xml"/><Relationship Id="rId10" Type="http://schemas.openxmlformats.org/officeDocument/2006/relationships/image" Target="../media/image48.png"/><Relationship Id="rId19" Type="http://schemas.openxmlformats.org/officeDocument/2006/relationships/customXml" Target="../ink/ink33.xml"/><Relationship Id="rId4" Type="http://schemas.openxmlformats.org/officeDocument/2006/relationships/image" Target="../media/image44.tiff"/><Relationship Id="rId9" Type="http://schemas.openxmlformats.org/officeDocument/2006/relationships/customXml" Target="../ink/ink28.xml"/><Relationship Id="rId14" Type="http://schemas.openxmlformats.org/officeDocument/2006/relationships/image" Target="../media/image50.png"/><Relationship Id="rId22"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customXml" Target="../ink/ink40.xml"/><Relationship Id="rId18" Type="http://schemas.openxmlformats.org/officeDocument/2006/relationships/image" Target="../media/image64.png"/><Relationship Id="rId26" Type="http://schemas.openxmlformats.org/officeDocument/2006/relationships/image" Target="../media/image68.png"/><Relationship Id="rId3" Type="http://schemas.openxmlformats.org/officeDocument/2006/relationships/image" Target="../media/image57.tiff"/><Relationship Id="rId21" Type="http://schemas.openxmlformats.org/officeDocument/2006/relationships/customXml" Target="../ink/ink44.xml"/><Relationship Id="rId7" Type="http://schemas.openxmlformats.org/officeDocument/2006/relationships/customXml" Target="../ink/ink37.xml"/><Relationship Id="rId12" Type="http://schemas.openxmlformats.org/officeDocument/2006/relationships/image" Target="../media/image61.png"/><Relationship Id="rId17" Type="http://schemas.openxmlformats.org/officeDocument/2006/relationships/customXml" Target="../ink/ink42.xml"/><Relationship Id="rId25" Type="http://schemas.openxmlformats.org/officeDocument/2006/relationships/customXml" Target="../ink/ink46.xml"/><Relationship Id="rId2" Type="http://schemas.openxmlformats.org/officeDocument/2006/relationships/image" Target="../media/image56.tiff"/><Relationship Id="rId16" Type="http://schemas.openxmlformats.org/officeDocument/2006/relationships/image" Target="../media/image63.png"/><Relationship Id="rId20"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customXml" Target="../ink/ink39.xml"/><Relationship Id="rId24" Type="http://schemas.openxmlformats.org/officeDocument/2006/relationships/image" Target="../media/image67.png"/><Relationship Id="rId5" Type="http://schemas.openxmlformats.org/officeDocument/2006/relationships/customXml" Target="../ink/ink36.xml"/><Relationship Id="rId15" Type="http://schemas.openxmlformats.org/officeDocument/2006/relationships/customXml" Target="../ink/ink41.xml"/><Relationship Id="rId23" Type="http://schemas.openxmlformats.org/officeDocument/2006/relationships/customXml" Target="../ink/ink45.xml"/><Relationship Id="rId28" Type="http://schemas.openxmlformats.org/officeDocument/2006/relationships/image" Target="../media/image69.png"/><Relationship Id="rId10" Type="http://schemas.openxmlformats.org/officeDocument/2006/relationships/image" Target="../media/image60.png"/><Relationship Id="rId19" Type="http://schemas.openxmlformats.org/officeDocument/2006/relationships/customXml" Target="../ink/ink43.xml"/><Relationship Id="rId4" Type="http://schemas.openxmlformats.org/officeDocument/2006/relationships/image" Target="../media/image230.png"/><Relationship Id="rId9" Type="http://schemas.openxmlformats.org/officeDocument/2006/relationships/customXml" Target="../ink/ink38.xml"/><Relationship Id="rId14" Type="http://schemas.openxmlformats.org/officeDocument/2006/relationships/image" Target="../media/image62.png"/><Relationship Id="rId22" Type="http://schemas.openxmlformats.org/officeDocument/2006/relationships/image" Target="../media/image66.png"/><Relationship Id="rId27" Type="http://schemas.openxmlformats.org/officeDocument/2006/relationships/customXml" Target="../ink/ink47.xml"/></Relationships>
</file>

<file path=ppt/slides/_rels/slide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customXml" Target="../ink/ink52.xml"/><Relationship Id="rId18" Type="http://schemas.openxmlformats.org/officeDocument/2006/relationships/image" Target="../media/image79.png"/><Relationship Id="rId26" Type="http://schemas.openxmlformats.org/officeDocument/2006/relationships/image" Target="../media/image83.png"/><Relationship Id="rId3" Type="http://schemas.openxmlformats.org/officeDocument/2006/relationships/image" Target="../media/image71.tiff"/><Relationship Id="rId21" Type="http://schemas.openxmlformats.org/officeDocument/2006/relationships/customXml" Target="../ink/ink56.xml"/><Relationship Id="rId7" Type="http://schemas.openxmlformats.org/officeDocument/2006/relationships/customXml" Target="../ink/ink49.xml"/><Relationship Id="rId12" Type="http://schemas.openxmlformats.org/officeDocument/2006/relationships/image" Target="../media/image76.png"/><Relationship Id="rId17" Type="http://schemas.openxmlformats.org/officeDocument/2006/relationships/customXml" Target="../ink/ink54.xml"/><Relationship Id="rId25" Type="http://schemas.openxmlformats.org/officeDocument/2006/relationships/customXml" Target="../ink/ink58.xml"/><Relationship Id="rId2" Type="http://schemas.openxmlformats.org/officeDocument/2006/relationships/image" Target="../media/image70.tiff"/><Relationship Id="rId16" Type="http://schemas.openxmlformats.org/officeDocument/2006/relationships/image" Target="../media/image78.png"/><Relationship Id="rId20"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customXml" Target="../ink/ink51.xml"/><Relationship Id="rId24" Type="http://schemas.openxmlformats.org/officeDocument/2006/relationships/image" Target="../media/image82.png"/><Relationship Id="rId5" Type="http://schemas.openxmlformats.org/officeDocument/2006/relationships/customXml" Target="../ink/ink48.xml"/><Relationship Id="rId15" Type="http://schemas.openxmlformats.org/officeDocument/2006/relationships/customXml" Target="../ink/ink53.xml"/><Relationship Id="rId23" Type="http://schemas.openxmlformats.org/officeDocument/2006/relationships/customXml" Target="../ink/ink57.xml"/><Relationship Id="rId10" Type="http://schemas.openxmlformats.org/officeDocument/2006/relationships/image" Target="../media/image75.png"/><Relationship Id="rId19" Type="http://schemas.openxmlformats.org/officeDocument/2006/relationships/customXml" Target="../ink/ink55.xml"/><Relationship Id="rId4" Type="http://schemas.openxmlformats.org/officeDocument/2006/relationships/image" Target="../media/image72.tiff"/><Relationship Id="rId9" Type="http://schemas.openxmlformats.org/officeDocument/2006/relationships/customXml" Target="../ink/ink50.xml"/><Relationship Id="rId14" Type="http://schemas.openxmlformats.org/officeDocument/2006/relationships/image" Target="../media/image77.png"/><Relationship Id="rId22"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7F5DC-5D02-624E-9C43-914608054072}"/>
              </a:ext>
            </a:extLst>
          </p:cNvPr>
          <p:cNvSpPr txBox="1"/>
          <p:nvPr/>
        </p:nvSpPr>
        <p:spPr>
          <a:xfrm>
            <a:off x="532691" y="35450"/>
            <a:ext cx="10797512" cy="707886"/>
          </a:xfrm>
          <a:prstGeom prst="rect">
            <a:avLst/>
          </a:prstGeom>
          <a:noFill/>
        </p:spPr>
        <p:txBody>
          <a:bodyPr wrap="square" rtlCol="0">
            <a:spAutoFit/>
          </a:bodyPr>
          <a:lstStyle/>
          <a:p>
            <a:pPr algn="ctr"/>
            <a:r>
              <a:rPr lang="en-US" sz="4000" b="1" dirty="0"/>
              <a:t>Brief Overview of Molecular Simulation Methods</a:t>
            </a:r>
          </a:p>
        </p:txBody>
      </p:sp>
      <p:sp>
        <p:nvSpPr>
          <p:cNvPr id="3" name="TextBox 2">
            <a:extLst>
              <a:ext uri="{FF2B5EF4-FFF2-40B4-BE49-F238E27FC236}">
                <a16:creationId xmlns:a16="http://schemas.microsoft.com/office/drawing/2014/main" id="{E065769C-FAC1-A04C-B006-A26D8E276F8D}"/>
              </a:ext>
            </a:extLst>
          </p:cNvPr>
          <p:cNvSpPr txBox="1"/>
          <p:nvPr/>
        </p:nvSpPr>
        <p:spPr>
          <a:xfrm>
            <a:off x="694898" y="889295"/>
            <a:ext cx="10658902" cy="1200329"/>
          </a:xfrm>
          <a:prstGeom prst="rect">
            <a:avLst/>
          </a:prstGeom>
          <a:noFill/>
          <a:ln w="38100">
            <a:solidFill>
              <a:srgbClr val="0432FF"/>
            </a:solidFill>
          </a:ln>
        </p:spPr>
        <p:txBody>
          <a:bodyPr wrap="square" rtlCol="0">
            <a:spAutoFit/>
          </a:bodyPr>
          <a:lstStyle/>
          <a:p>
            <a:r>
              <a:rPr lang="en-US" sz="2400" dirty="0"/>
              <a:t>Monte Carlo Simulation (ensemble average – partition function) </a:t>
            </a:r>
            <a:r>
              <a:rPr lang="en-US" sz="2400" dirty="0">
                <a:sym typeface="Wingdings" pitchFamily="2" charset="2"/>
              </a:rPr>
              <a:t> NVT (Canonical)</a:t>
            </a:r>
            <a:endParaRPr lang="en-US" sz="2400" dirty="0"/>
          </a:p>
          <a:p>
            <a:endParaRPr lang="en-US" sz="2400" dirty="0"/>
          </a:p>
          <a:p>
            <a:r>
              <a:rPr lang="en-US" sz="2400" dirty="0"/>
              <a:t>Molecular Dynamics  (time average) </a:t>
            </a:r>
            <a:r>
              <a:rPr lang="en-US" sz="2400" dirty="0">
                <a:sym typeface="Wingdings" pitchFamily="2" charset="2"/>
              </a:rPr>
              <a:t> NVE (microcanonical)</a:t>
            </a:r>
            <a:endParaRPr lang="en-US" sz="2400" dirty="0"/>
          </a:p>
        </p:txBody>
      </p:sp>
      <p:sp>
        <p:nvSpPr>
          <p:cNvPr id="4" name="TextBox 3">
            <a:extLst>
              <a:ext uri="{FF2B5EF4-FFF2-40B4-BE49-F238E27FC236}">
                <a16:creationId xmlns:a16="http://schemas.microsoft.com/office/drawing/2014/main" id="{BEC2B615-264B-314C-89B1-2F9A3DEDDB1B}"/>
              </a:ext>
            </a:extLst>
          </p:cNvPr>
          <p:cNvSpPr txBox="1"/>
          <p:nvPr/>
        </p:nvSpPr>
        <p:spPr>
          <a:xfrm>
            <a:off x="532691" y="3644992"/>
            <a:ext cx="10290412" cy="2246769"/>
          </a:xfrm>
          <a:prstGeom prst="rect">
            <a:avLst/>
          </a:prstGeom>
          <a:noFill/>
          <a:ln w="12700">
            <a:solidFill>
              <a:schemeClr val="accent1"/>
            </a:solidFill>
          </a:ln>
        </p:spPr>
        <p:txBody>
          <a:bodyPr wrap="square" rtlCol="0">
            <a:spAutoFit/>
          </a:bodyPr>
          <a:lstStyle/>
          <a:p>
            <a:r>
              <a:rPr lang="en-US" sz="2000" dirty="0"/>
              <a:t>References:</a:t>
            </a:r>
          </a:p>
          <a:p>
            <a:endParaRPr lang="en-US" sz="2000" dirty="0"/>
          </a:p>
          <a:p>
            <a:pPr marL="342900" indent="-342900">
              <a:buAutoNum type="arabicPeriod"/>
            </a:pPr>
            <a:r>
              <a:rPr lang="en-US" sz="2000" dirty="0"/>
              <a:t>Understanding Molecular Simulation 2E – Frenkel &amp; Smit</a:t>
            </a:r>
          </a:p>
          <a:p>
            <a:r>
              <a:rPr lang="en-US" sz="2000" dirty="0">
                <a:hlinkClick r:id="rId2"/>
              </a:rPr>
              <a:t>https://www.sciencedirect.com/book/9780122673511/understanding-molecular-simulation</a:t>
            </a:r>
            <a:r>
              <a:rPr lang="en-US" sz="2000" dirty="0"/>
              <a:t>  (free download with OSU VPN)</a:t>
            </a:r>
          </a:p>
          <a:p>
            <a:endParaRPr lang="en-US" sz="2000" dirty="0"/>
          </a:p>
          <a:p>
            <a:r>
              <a:rPr lang="en-US" sz="2000" dirty="0"/>
              <a:t>2. Computer Simulation of Liquids – Allen &amp; </a:t>
            </a:r>
            <a:r>
              <a:rPr lang="en-US" sz="2000" dirty="0" err="1"/>
              <a:t>Tildesley</a:t>
            </a:r>
            <a:r>
              <a:rPr lang="en-US" sz="2000" dirty="0"/>
              <a:t> </a:t>
            </a:r>
          </a:p>
        </p:txBody>
      </p:sp>
      <p:sp>
        <p:nvSpPr>
          <p:cNvPr id="5" name="TextBox 4">
            <a:extLst>
              <a:ext uri="{FF2B5EF4-FFF2-40B4-BE49-F238E27FC236}">
                <a16:creationId xmlns:a16="http://schemas.microsoft.com/office/drawing/2014/main" id="{2008F44A-8D0C-C645-A3F8-EA3B84F2671C}"/>
              </a:ext>
            </a:extLst>
          </p:cNvPr>
          <p:cNvSpPr txBox="1"/>
          <p:nvPr/>
        </p:nvSpPr>
        <p:spPr>
          <a:xfrm>
            <a:off x="355979" y="5997026"/>
            <a:ext cx="10488032" cy="646331"/>
          </a:xfrm>
          <a:prstGeom prst="rect">
            <a:avLst/>
          </a:prstGeom>
          <a:noFill/>
        </p:spPr>
        <p:txBody>
          <a:bodyPr wrap="square" rtlCol="0">
            <a:spAutoFit/>
          </a:bodyPr>
          <a:lstStyle/>
          <a:p>
            <a:r>
              <a:rPr lang="en-US" dirty="0"/>
              <a:t>* Note I am using material from different sources so notation will not necessarily match </a:t>
            </a:r>
            <a:r>
              <a:rPr lang="en-US" dirty="0" err="1"/>
              <a:t>Kusaka</a:t>
            </a:r>
            <a:r>
              <a:rPr lang="en-US" dirty="0"/>
              <a:t> book</a:t>
            </a:r>
          </a:p>
          <a:p>
            <a:r>
              <a:rPr lang="en-US" dirty="0"/>
              <a:t>** some equations and slides are from Prof. S. Shell CHE 201D course in Santa Barbara or from Prof. Hall</a:t>
            </a:r>
          </a:p>
        </p:txBody>
      </p:sp>
      <p:sp>
        <p:nvSpPr>
          <p:cNvPr id="6" name="Slide Number Placeholder 5">
            <a:extLst>
              <a:ext uri="{FF2B5EF4-FFF2-40B4-BE49-F238E27FC236}">
                <a16:creationId xmlns:a16="http://schemas.microsoft.com/office/drawing/2014/main" id="{353400FA-6599-4A4C-92B5-F53AE37145BE}"/>
              </a:ext>
            </a:extLst>
          </p:cNvPr>
          <p:cNvSpPr>
            <a:spLocks noGrp="1"/>
          </p:cNvSpPr>
          <p:nvPr>
            <p:ph type="sldNum" sz="quarter" idx="12"/>
          </p:nvPr>
        </p:nvSpPr>
        <p:spPr/>
        <p:txBody>
          <a:bodyPr/>
          <a:lstStyle/>
          <a:p>
            <a:fld id="{C4993EAC-89B1-C94D-99E7-C7438ED9937B}" type="slidenum">
              <a:rPr lang="en-US" smtClean="0"/>
              <a:t>1</a:t>
            </a:fld>
            <a:endParaRPr lang="en-US"/>
          </a:p>
        </p:txBody>
      </p:sp>
      <p:pic>
        <p:nvPicPr>
          <p:cNvPr id="7" name="Picture 6">
            <a:extLst>
              <a:ext uri="{FF2B5EF4-FFF2-40B4-BE49-F238E27FC236}">
                <a16:creationId xmlns:a16="http://schemas.microsoft.com/office/drawing/2014/main" id="{17E99250-A5B0-6B63-090E-BA91D0E86C36}"/>
              </a:ext>
            </a:extLst>
          </p:cNvPr>
          <p:cNvPicPr>
            <a:picLocks noChangeAspect="1"/>
          </p:cNvPicPr>
          <p:nvPr/>
        </p:nvPicPr>
        <p:blipFill>
          <a:blip r:embed="rId3"/>
          <a:stretch>
            <a:fillRect/>
          </a:stretch>
        </p:blipFill>
        <p:spPr>
          <a:xfrm>
            <a:off x="456491" y="2115383"/>
            <a:ext cx="5486400" cy="1020071"/>
          </a:xfrm>
          <a:prstGeom prst="rect">
            <a:avLst/>
          </a:prstGeom>
        </p:spPr>
      </p:pic>
      <p:pic>
        <p:nvPicPr>
          <p:cNvPr id="8" name="Picture 7">
            <a:extLst>
              <a:ext uri="{FF2B5EF4-FFF2-40B4-BE49-F238E27FC236}">
                <a16:creationId xmlns:a16="http://schemas.microsoft.com/office/drawing/2014/main" id="{E0242F35-6A96-1945-AA84-ED74B92A8A84}"/>
              </a:ext>
            </a:extLst>
          </p:cNvPr>
          <p:cNvPicPr>
            <a:picLocks noChangeAspect="1"/>
          </p:cNvPicPr>
          <p:nvPr/>
        </p:nvPicPr>
        <p:blipFill>
          <a:blip r:embed="rId4"/>
          <a:stretch>
            <a:fillRect/>
          </a:stretch>
        </p:blipFill>
        <p:spPr>
          <a:xfrm>
            <a:off x="6150525" y="2302264"/>
            <a:ext cx="5029200" cy="775778"/>
          </a:xfrm>
          <a:prstGeom prst="rect">
            <a:avLst/>
          </a:prstGeom>
        </p:spPr>
      </p:pic>
      <p:sp>
        <p:nvSpPr>
          <p:cNvPr id="9" name="TextBox 8">
            <a:extLst>
              <a:ext uri="{FF2B5EF4-FFF2-40B4-BE49-F238E27FC236}">
                <a16:creationId xmlns:a16="http://schemas.microsoft.com/office/drawing/2014/main" id="{BC8DF478-BBEC-84B7-4D0A-772D4CF91223}"/>
              </a:ext>
            </a:extLst>
          </p:cNvPr>
          <p:cNvSpPr txBox="1"/>
          <p:nvPr/>
        </p:nvSpPr>
        <p:spPr>
          <a:xfrm>
            <a:off x="6501820" y="3078042"/>
            <a:ext cx="4677905" cy="369332"/>
          </a:xfrm>
          <a:prstGeom prst="rect">
            <a:avLst/>
          </a:prstGeom>
          <a:noFill/>
        </p:spPr>
        <p:txBody>
          <a:bodyPr wrap="square" rtlCol="0">
            <a:spAutoFit/>
          </a:bodyPr>
          <a:lstStyle/>
          <a:p>
            <a:r>
              <a:rPr lang="en-US" dirty="0"/>
              <a:t>Ensemble average </a:t>
            </a:r>
            <a:r>
              <a:rPr lang="en-US" dirty="0">
                <a:sym typeface="Wingdings" pitchFamily="2" charset="2"/>
              </a:rPr>
              <a:t> MC methods</a:t>
            </a:r>
            <a:endParaRPr lang="en-US" dirty="0"/>
          </a:p>
        </p:txBody>
      </p:sp>
      <p:sp>
        <p:nvSpPr>
          <p:cNvPr id="10" name="TextBox 9">
            <a:extLst>
              <a:ext uri="{FF2B5EF4-FFF2-40B4-BE49-F238E27FC236}">
                <a16:creationId xmlns:a16="http://schemas.microsoft.com/office/drawing/2014/main" id="{2503200C-C06E-5216-3105-B207BA500629}"/>
              </a:ext>
            </a:extLst>
          </p:cNvPr>
          <p:cNvSpPr txBox="1"/>
          <p:nvPr/>
        </p:nvSpPr>
        <p:spPr>
          <a:xfrm>
            <a:off x="1105827" y="3151120"/>
            <a:ext cx="4677905" cy="369332"/>
          </a:xfrm>
          <a:prstGeom prst="rect">
            <a:avLst/>
          </a:prstGeom>
          <a:noFill/>
        </p:spPr>
        <p:txBody>
          <a:bodyPr wrap="square" rtlCol="0">
            <a:spAutoFit/>
          </a:bodyPr>
          <a:lstStyle/>
          <a:p>
            <a:r>
              <a:rPr lang="en-US" dirty="0"/>
              <a:t>time average of evolution of system </a:t>
            </a:r>
            <a:r>
              <a:rPr lang="en-US" dirty="0">
                <a:sym typeface="Wingdings" pitchFamily="2" charset="2"/>
              </a:rPr>
              <a:t> MD</a:t>
            </a:r>
            <a:endParaRPr lang="en-US" dirty="0"/>
          </a:p>
        </p:txBody>
      </p:sp>
    </p:spTree>
    <p:extLst>
      <p:ext uri="{BB962C8B-B14F-4D97-AF65-F5344CB8AC3E}">
        <p14:creationId xmlns:p14="http://schemas.microsoft.com/office/powerpoint/2010/main" val="144242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257F19-B26B-254E-B445-9E7869CCEE15}"/>
              </a:ext>
            </a:extLst>
          </p:cNvPr>
          <p:cNvSpPr>
            <a:spLocks noGrp="1"/>
          </p:cNvSpPr>
          <p:nvPr>
            <p:ph type="sldNum" sz="quarter" idx="12"/>
          </p:nvPr>
        </p:nvSpPr>
        <p:spPr/>
        <p:txBody>
          <a:bodyPr/>
          <a:lstStyle/>
          <a:p>
            <a:fld id="{C4993EAC-89B1-C94D-99E7-C7438ED9937B}" type="slidenum">
              <a:rPr lang="en-US" smtClean="0"/>
              <a:t>10</a:t>
            </a:fld>
            <a:endParaRPr lang="en-US"/>
          </a:p>
        </p:txBody>
      </p:sp>
      <p:pic>
        <p:nvPicPr>
          <p:cNvPr id="3" name="Picture 2">
            <a:extLst>
              <a:ext uri="{FF2B5EF4-FFF2-40B4-BE49-F238E27FC236}">
                <a16:creationId xmlns:a16="http://schemas.microsoft.com/office/drawing/2014/main" id="{6C8D4DF5-2DBA-3641-B749-4995015F847A}"/>
              </a:ext>
            </a:extLst>
          </p:cNvPr>
          <p:cNvPicPr>
            <a:picLocks noChangeAspect="1"/>
          </p:cNvPicPr>
          <p:nvPr/>
        </p:nvPicPr>
        <p:blipFill rotWithShape="1">
          <a:blip r:embed="rId2"/>
          <a:srcRect l="17411"/>
          <a:stretch/>
        </p:blipFill>
        <p:spPr>
          <a:xfrm>
            <a:off x="2836506" y="1701022"/>
            <a:ext cx="5260620" cy="4143375"/>
          </a:xfrm>
          <a:prstGeom prst="rect">
            <a:avLst/>
          </a:prstGeom>
        </p:spPr>
      </p:pic>
      <p:sp>
        <p:nvSpPr>
          <p:cNvPr id="4" name="TextBox 3">
            <a:extLst>
              <a:ext uri="{FF2B5EF4-FFF2-40B4-BE49-F238E27FC236}">
                <a16:creationId xmlns:a16="http://schemas.microsoft.com/office/drawing/2014/main" id="{1758AF3E-E53D-1749-845C-A22ED59D81A3}"/>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Monte Carlo Approach – Metropolis Algorithm</a:t>
            </a:r>
          </a:p>
        </p:txBody>
      </p:sp>
      <p:pic>
        <p:nvPicPr>
          <p:cNvPr id="5" name="Picture 4">
            <a:extLst>
              <a:ext uri="{FF2B5EF4-FFF2-40B4-BE49-F238E27FC236}">
                <a16:creationId xmlns:a16="http://schemas.microsoft.com/office/drawing/2014/main" id="{0E7C249B-4050-1340-9145-C14ABFED787F}"/>
              </a:ext>
            </a:extLst>
          </p:cNvPr>
          <p:cNvPicPr>
            <a:picLocks noChangeAspect="1"/>
          </p:cNvPicPr>
          <p:nvPr/>
        </p:nvPicPr>
        <p:blipFill rotWithShape="1">
          <a:blip r:embed="rId3"/>
          <a:srcRect r="72978"/>
          <a:stretch/>
        </p:blipFill>
        <p:spPr>
          <a:xfrm>
            <a:off x="228353" y="1837340"/>
            <a:ext cx="2468880" cy="1411670"/>
          </a:xfrm>
          <a:prstGeom prst="rect">
            <a:avLst/>
          </a:prstGeom>
        </p:spPr>
      </p:pic>
      <p:sp>
        <p:nvSpPr>
          <p:cNvPr id="6" name="TextBox 5">
            <a:extLst>
              <a:ext uri="{FF2B5EF4-FFF2-40B4-BE49-F238E27FC236}">
                <a16:creationId xmlns:a16="http://schemas.microsoft.com/office/drawing/2014/main" id="{961BCE03-6621-7F49-A77C-D28717A1EFE9}"/>
              </a:ext>
            </a:extLst>
          </p:cNvPr>
          <p:cNvSpPr txBox="1"/>
          <p:nvPr/>
        </p:nvSpPr>
        <p:spPr>
          <a:xfrm>
            <a:off x="1462793" y="5707915"/>
            <a:ext cx="5569689" cy="830997"/>
          </a:xfrm>
          <a:prstGeom prst="rect">
            <a:avLst/>
          </a:prstGeom>
          <a:noFill/>
        </p:spPr>
        <p:txBody>
          <a:bodyPr wrap="square" rtlCol="0">
            <a:spAutoFit/>
          </a:bodyPr>
          <a:lstStyle/>
          <a:p>
            <a:r>
              <a:rPr lang="en-US" sz="2400" dirty="0">
                <a:solidFill>
                  <a:srgbClr val="FF0000"/>
                </a:solidFill>
              </a:rPr>
              <a:t>The evolution of the configurations will follow the relative </a:t>
            </a:r>
            <a:r>
              <a:rPr lang="en-US" sz="2400" dirty="0" err="1">
                <a:solidFill>
                  <a:srgbClr val="FF0000"/>
                </a:solidFill>
              </a:rPr>
              <a:t>Boltzman</a:t>
            </a:r>
            <a:r>
              <a:rPr lang="en-US" sz="2400" dirty="0">
                <a:solidFill>
                  <a:srgbClr val="FF0000"/>
                </a:solidFill>
              </a:rPr>
              <a:t> probability</a:t>
            </a:r>
          </a:p>
        </p:txBody>
      </p:sp>
      <mc:AlternateContent xmlns:mc="http://schemas.openxmlformats.org/markup-compatibility/2006">
        <mc:Choice xmlns:p14="http://schemas.microsoft.com/office/powerpoint/2010/main" Requires="p14">
          <p:contentPart p14:bwMode="auto" r:id="rId4">
            <p14:nvContentPartPr>
              <p14:cNvPr id="7" name="墨迹 6">
                <a:extLst>
                  <a:ext uri="{FF2B5EF4-FFF2-40B4-BE49-F238E27FC236}">
                    <a16:creationId xmlns:a16="http://schemas.microsoft.com/office/drawing/2014/main" id="{76A1A375-24C1-652C-0AA7-BDDB55A77A54}"/>
                  </a:ext>
                </a:extLst>
              </p14:cNvPr>
              <p14:cNvContentPartPr/>
              <p14:nvPr/>
            </p14:nvContentPartPr>
            <p14:xfrm>
              <a:off x="7925503" y="2626459"/>
              <a:ext cx="283320" cy="255960"/>
            </p14:xfrm>
          </p:contentPart>
        </mc:Choice>
        <mc:Fallback>
          <p:pic>
            <p:nvPicPr>
              <p:cNvPr id="7" name="墨迹 6">
                <a:extLst>
                  <a:ext uri="{FF2B5EF4-FFF2-40B4-BE49-F238E27FC236}">
                    <a16:creationId xmlns:a16="http://schemas.microsoft.com/office/drawing/2014/main" id="{76A1A375-24C1-652C-0AA7-BDDB55A77A54}"/>
                  </a:ext>
                </a:extLst>
              </p:cNvPr>
              <p:cNvPicPr/>
              <p:nvPr/>
            </p:nvPicPr>
            <p:blipFill>
              <a:blip r:embed="rId5"/>
              <a:stretch>
                <a:fillRect/>
              </a:stretch>
            </p:blipFill>
            <p:spPr>
              <a:xfrm>
                <a:off x="7910023" y="2610979"/>
                <a:ext cx="3139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墨迹 7">
                <a:extLst>
                  <a:ext uri="{FF2B5EF4-FFF2-40B4-BE49-F238E27FC236}">
                    <a16:creationId xmlns:a16="http://schemas.microsoft.com/office/drawing/2014/main" id="{20410818-CBD5-A783-F5D6-78AE7699AC28}"/>
                  </a:ext>
                </a:extLst>
              </p14:cNvPr>
              <p14:cNvContentPartPr/>
              <p14:nvPr/>
            </p14:nvContentPartPr>
            <p14:xfrm>
              <a:off x="8227903" y="2787739"/>
              <a:ext cx="144360" cy="126000"/>
            </p14:xfrm>
          </p:contentPart>
        </mc:Choice>
        <mc:Fallback>
          <p:pic>
            <p:nvPicPr>
              <p:cNvPr id="8" name="墨迹 7">
                <a:extLst>
                  <a:ext uri="{FF2B5EF4-FFF2-40B4-BE49-F238E27FC236}">
                    <a16:creationId xmlns:a16="http://schemas.microsoft.com/office/drawing/2014/main" id="{20410818-CBD5-A783-F5D6-78AE7699AC28}"/>
                  </a:ext>
                </a:extLst>
              </p:cNvPr>
              <p:cNvPicPr/>
              <p:nvPr/>
            </p:nvPicPr>
            <p:blipFill>
              <a:blip r:embed="rId7"/>
              <a:stretch>
                <a:fillRect/>
              </a:stretch>
            </p:blipFill>
            <p:spPr>
              <a:xfrm>
                <a:off x="8212783" y="2772259"/>
                <a:ext cx="1746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墨迹 8">
                <a:extLst>
                  <a:ext uri="{FF2B5EF4-FFF2-40B4-BE49-F238E27FC236}">
                    <a16:creationId xmlns:a16="http://schemas.microsoft.com/office/drawing/2014/main" id="{468F718B-A5F6-AA31-89C5-3D996793AE2A}"/>
                  </a:ext>
                </a:extLst>
              </p14:cNvPr>
              <p14:cNvContentPartPr/>
              <p14:nvPr/>
            </p14:nvContentPartPr>
            <p14:xfrm>
              <a:off x="8579263" y="2668219"/>
              <a:ext cx="302040" cy="106560"/>
            </p14:xfrm>
          </p:contentPart>
        </mc:Choice>
        <mc:Fallback>
          <p:pic>
            <p:nvPicPr>
              <p:cNvPr id="9" name="墨迹 8">
                <a:extLst>
                  <a:ext uri="{FF2B5EF4-FFF2-40B4-BE49-F238E27FC236}">
                    <a16:creationId xmlns:a16="http://schemas.microsoft.com/office/drawing/2014/main" id="{468F718B-A5F6-AA31-89C5-3D996793AE2A}"/>
                  </a:ext>
                </a:extLst>
              </p:cNvPr>
              <p:cNvPicPr/>
              <p:nvPr/>
            </p:nvPicPr>
            <p:blipFill>
              <a:blip r:embed="rId9"/>
              <a:stretch>
                <a:fillRect/>
              </a:stretch>
            </p:blipFill>
            <p:spPr>
              <a:xfrm>
                <a:off x="8564143" y="2653099"/>
                <a:ext cx="3326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墨迹 9">
                <a:extLst>
                  <a:ext uri="{FF2B5EF4-FFF2-40B4-BE49-F238E27FC236}">
                    <a16:creationId xmlns:a16="http://schemas.microsoft.com/office/drawing/2014/main" id="{924F2F41-ABBB-8D8C-0B10-FCAC5ABD8175}"/>
                  </a:ext>
                </a:extLst>
              </p14:cNvPr>
              <p14:cNvContentPartPr/>
              <p14:nvPr/>
            </p14:nvContentPartPr>
            <p14:xfrm>
              <a:off x="8780503" y="2605219"/>
              <a:ext cx="149760" cy="239400"/>
            </p14:xfrm>
          </p:contentPart>
        </mc:Choice>
        <mc:Fallback>
          <p:pic>
            <p:nvPicPr>
              <p:cNvPr id="10" name="墨迹 9">
                <a:extLst>
                  <a:ext uri="{FF2B5EF4-FFF2-40B4-BE49-F238E27FC236}">
                    <a16:creationId xmlns:a16="http://schemas.microsoft.com/office/drawing/2014/main" id="{924F2F41-ABBB-8D8C-0B10-FCAC5ABD8175}"/>
                  </a:ext>
                </a:extLst>
              </p:cNvPr>
              <p:cNvPicPr/>
              <p:nvPr/>
            </p:nvPicPr>
            <p:blipFill>
              <a:blip r:embed="rId11"/>
              <a:stretch>
                <a:fillRect/>
              </a:stretch>
            </p:blipFill>
            <p:spPr>
              <a:xfrm>
                <a:off x="8765023" y="2590099"/>
                <a:ext cx="18036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墨迹 10">
                <a:extLst>
                  <a:ext uri="{FF2B5EF4-FFF2-40B4-BE49-F238E27FC236}">
                    <a16:creationId xmlns:a16="http://schemas.microsoft.com/office/drawing/2014/main" id="{F43040BB-F172-BC90-73D9-EE390CABE712}"/>
                  </a:ext>
                </a:extLst>
              </p14:cNvPr>
              <p14:cNvContentPartPr/>
              <p14:nvPr/>
            </p14:nvContentPartPr>
            <p14:xfrm>
              <a:off x="9195223" y="2548699"/>
              <a:ext cx="710640" cy="206280"/>
            </p14:xfrm>
          </p:contentPart>
        </mc:Choice>
        <mc:Fallback>
          <p:pic>
            <p:nvPicPr>
              <p:cNvPr id="11" name="墨迹 10">
                <a:extLst>
                  <a:ext uri="{FF2B5EF4-FFF2-40B4-BE49-F238E27FC236}">
                    <a16:creationId xmlns:a16="http://schemas.microsoft.com/office/drawing/2014/main" id="{F43040BB-F172-BC90-73D9-EE390CABE712}"/>
                  </a:ext>
                </a:extLst>
              </p:cNvPr>
              <p:cNvPicPr/>
              <p:nvPr/>
            </p:nvPicPr>
            <p:blipFill>
              <a:blip r:embed="rId13"/>
              <a:stretch>
                <a:fillRect/>
              </a:stretch>
            </p:blipFill>
            <p:spPr>
              <a:xfrm>
                <a:off x="9180103" y="2533579"/>
                <a:ext cx="7412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墨迹 11">
                <a:extLst>
                  <a:ext uri="{FF2B5EF4-FFF2-40B4-BE49-F238E27FC236}">
                    <a16:creationId xmlns:a16="http://schemas.microsoft.com/office/drawing/2014/main" id="{6D682F84-232C-78DD-3BA1-1A6EE4353BCB}"/>
                  </a:ext>
                </a:extLst>
              </p14:cNvPr>
              <p14:cNvContentPartPr/>
              <p14:nvPr/>
            </p14:nvContentPartPr>
            <p14:xfrm>
              <a:off x="7969423" y="3275899"/>
              <a:ext cx="264240" cy="203760"/>
            </p14:xfrm>
          </p:contentPart>
        </mc:Choice>
        <mc:Fallback>
          <p:pic>
            <p:nvPicPr>
              <p:cNvPr id="12" name="墨迹 11">
                <a:extLst>
                  <a:ext uri="{FF2B5EF4-FFF2-40B4-BE49-F238E27FC236}">
                    <a16:creationId xmlns:a16="http://schemas.microsoft.com/office/drawing/2014/main" id="{6D682F84-232C-78DD-3BA1-1A6EE4353BCB}"/>
                  </a:ext>
                </a:extLst>
              </p:cNvPr>
              <p:cNvPicPr/>
              <p:nvPr/>
            </p:nvPicPr>
            <p:blipFill>
              <a:blip r:embed="rId15"/>
              <a:stretch>
                <a:fillRect/>
              </a:stretch>
            </p:blipFill>
            <p:spPr>
              <a:xfrm>
                <a:off x="7954303" y="3260779"/>
                <a:ext cx="2948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墨迹 12">
                <a:extLst>
                  <a:ext uri="{FF2B5EF4-FFF2-40B4-BE49-F238E27FC236}">
                    <a16:creationId xmlns:a16="http://schemas.microsoft.com/office/drawing/2014/main" id="{4CFA299C-17A3-A5E1-4E64-FD30E2B7EC1A}"/>
                  </a:ext>
                </a:extLst>
              </p14:cNvPr>
              <p14:cNvContentPartPr/>
              <p14:nvPr/>
            </p14:nvContentPartPr>
            <p14:xfrm>
              <a:off x="8290183" y="3391099"/>
              <a:ext cx="12960" cy="88200"/>
            </p14:xfrm>
          </p:contentPart>
        </mc:Choice>
        <mc:Fallback>
          <p:pic>
            <p:nvPicPr>
              <p:cNvPr id="13" name="墨迹 12">
                <a:extLst>
                  <a:ext uri="{FF2B5EF4-FFF2-40B4-BE49-F238E27FC236}">
                    <a16:creationId xmlns:a16="http://schemas.microsoft.com/office/drawing/2014/main" id="{4CFA299C-17A3-A5E1-4E64-FD30E2B7EC1A}"/>
                  </a:ext>
                </a:extLst>
              </p:cNvPr>
              <p:cNvPicPr/>
              <p:nvPr/>
            </p:nvPicPr>
            <p:blipFill>
              <a:blip r:embed="rId17"/>
              <a:stretch>
                <a:fillRect/>
              </a:stretch>
            </p:blipFill>
            <p:spPr>
              <a:xfrm>
                <a:off x="8274703" y="3375979"/>
                <a:ext cx="435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墨迹 13">
                <a:extLst>
                  <a:ext uri="{FF2B5EF4-FFF2-40B4-BE49-F238E27FC236}">
                    <a16:creationId xmlns:a16="http://schemas.microsoft.com/office/drawing/2014/main" id="{7F229A38-5520-A061-4156-ACFD44BA2D19}"/>
                  </a:ext>
                </a:extLst>
              </p14:cNvPr>
              <p14:cNvContentPartPr/>
              <p14:nvPr/>
            </p14:nvContentPartPr>
            <p14:xfrm>
              <a:off x="8501143" y="3328459"/>
              <a:ext cx="342720" cy="63360"/>
            </p14:xfrm>
          </p:contentPart>
        </mc:Choice>
        <mc:Fallback>
          <p:pic>
            <p:nvPicPr>
              <p:cNvPr id="14" name="墨迹 13">
                <a:extLst>
                  <a:ext uri="{FF2B5EF4-FFF2-40B4-BE49-F238E27FC236}">
                    <a16:creationId xmlns:a16="http://schemas.microsoft.com/office/drawing/2014/main" id="{7F229A38-5520-A061-4156-ACFD44BA2D19}"/>
                  </a:ext>
                </a:extLst>
              </p:cNvPr>
              <p:cNvPicPr/>
              <p:nvPr/>
            </p:nvPicPr>
            <p:blipFill>
              <a:blip r:embed="rId19"/>
              <a:stretch>
                <a:fillRect/>
              </a:stretch>
            </p:blipFill>
            <p:spPr>
              <a:xfrm>
                <a:off x="8485663" y="3312979"/>
                <a:ext cx="3733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墨迹 14">
                <a:extLst>
                  <a:ext uri="{FF2B5EF4-FFF2-40B4-BE49-F238E27FC236}">
                    <a16:creationId xmlns:a16="http://schemas.microsoft.com/office/drawing/2014/main" id="{4A8724DD-8CB1-1147-441B-8031B7F902F7}"/>
                  </a:ext>
                </a:extLst>
              </p14:cNvPr>
              <p14:cNvContentPartPr/>
              <p14:nvPr/>
            </p14:nvContentPartPr>
            <p14:xfrm>
              <a:off x="8742703" y="3260059"/>
              <a:ext cx="132480" cy="244800"/>
            </p14:xfrm>
          </p:contentPart>
        </mc:Choice>
        <mc:Fallback>
          <p:pic>
            <p:nvPicPr>
              <p:cNvPr id="15" name="墨迹 14">
                <a:extLst>
                  <a:ext uri="{FF2B5EF4-FFF2-40B4-BE49-F238E27FC236}">
                    <a16:creationId xmlns:a16="http://schemas.microsoft.com/office/drawing/2014/main" id="{4A8724DD-8CB1-1147-441B-8031B7F902F7}"/>
                  </a:ext>
                </a:extLst>
              </p:cNvPr>
              <p:cNvPicPr/>
              <p:nvPr/>
            </p:nvPicPr>
            <p:blipFill>
              <a:blip r:embed="rId21"/>
              <a:stretch>
                <a:fillRect/>
              </a:stretch>
            </p:blipFill>
            <p:spPr>
              <a:xfrm>
                <a:off x="8727583" y="3244579"/>
                <a:ext cx="1627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墨迹 15">
                <a:extLst>
                  <a:ext uri="{FF2B5EF4-FFF2-40B4-BE49-F238E27FC236}">
                    <a16:creationId xmlns:a16="http://schemas.microsoft.com/office/drawing/2014/main" id="{AFDF0972-9D42-6D9D-752D-ED673F081F82}"/>
                  </a:ext>
                </a:extLst>
              </p14:cNvPr>
              <p14:cNvContentPartPr/>
              <p14:nvPr/>
            </p14:nvContentPartPr>
            <p14:xfrm>
              <a:off x="9182623" y="3221539"/>
              <a:ext cx="245520" cy="195120"/>
            </p14:xfrm>
          </p:contentPart>
        </mc:Choice>
        <mc:Fallback>
          <p:pic>
            <p:nvPicPr>
              <p:cNvPr id="16" name="墨迹 15">
                <a:extLst>
                  <a:ext uri="{FF2B5EF4-FFF2-40B4-BE49-F238E27FC236}">
                    <a16:creationId xmlns:a16="http://schemas.microsoft.com/office/drawing/2014/main" id="{AFDF0972-9D42-6D9D-752D-ED673F081F82}"/>
                  </a:ext>
                </a:extLst>
              </p:cNvPr>
              <p:cNvPicPr/>
              <p:nvPr/>
            </p:nvPicPr>
            <p:blipFill>
              <a:blip r:embed="rId23"/>
              <a:stretch>
                <a:fillRect/>
              </a:stretch>
            </p:blipFill>
            <p:spPr>
              <a:xfrm>
                <a:off x="9167503" y="3206059"/>
                <a:ext cx="2761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墨迹 16">
                <a:extLst>
                  <a:ext uri="{FF2B5EF4-FFF2-40B4-BE49-F238E27FC236}">
                    <a16:creationId xmlns:a16="http://schemas.microsoft.com/office/drawing/2014/main" id="{DEE0031E-AC78-BB06-1FF6-5AE7520A0885}"/>
                  </a:ext>
                </a:extLst>
              </p14:cNvPr>
              <p14:cNvContentPartPr/>
              <p14:nvPr/>
            </p14:nvContentPartPr>
            <p14:xfrm>
              <a:off x="9415543" y="3165739"/>
              <a:ext cx="25560" cy="232200"/>
            </p14:xfrm>
          </p:contentPart>
        </mc:Choice>
        <mc:Fallback>
          <p:pic>
            <p:nvPicPr>
              <p:cNvPr id="17" name="墨迹 16">
                <a:extLst>
                  <a:ext uri="{FF2B5EF4-FFF2-40B4-BE49-F238E27FC236}">
                    <a16:creationId xmlns:a16="http://schemas.microsoft.com/office/drawing/2014/main" id="{DEE0031E-AC78-BB06-1FF6-5AE7520A0885}"/>
                  </a:ext>
                </a:extLst>
              </p:cNvPr>
              <p:cNvPicPr/>
              <p:nvPr/>
            </p:nvPicPr>
            <p:blipFill>
              <a:blip r:embed="rId25"/>
              <a:stretch>
                <a:fillRect/>
              </a:stretch>
            </p:blipFill>
            <p:spPr>
              <a:xfrm>
                <a:off x="9400063" y="3150259"/>
                <a:ext cx="5616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墨迹 17">
                <a:extLst>
                  <a:ext uri="{FF2B5EF4-FFF2-40B4-BE49-F238E27FC236}">
                    <a16:creationId xmlns:a16="http://schemas.microsoft.com/office/drawing/2014/main" id="{03D5270D-706D-3CF9-B4F3-02A6133B8DDB}"/>
                  </a:ext>
                </a:extLst>
              </p14:cNvPr>
              <p14:cNvContentPartPr/>
              <p14:nvPr/>
            </p14:nvContentPartPr>
            <p14:xfrm>
              <a:off x="9503383" y="3116059"/>
              <a:ext cx="214200" cy="269280"/>
            </p14:xfrm>
          </p:contentPart>
        </mc:Choice>
        <mc:Fallback>
          <p:pic>
            <p:nvPicPr>
              <p:cNvPr id="18" name="墨迹 17">
                <a:extLst>
                  <a:ext uri="{FF2B5EF4-FFF2-40B4-BE49-F238E27FC236}">
                    <a16:creationId xmlns:a16="http://schemas.microsoft.com/office/drawing/2014/main" id="{03D5270D-706D-3CF9-B4F3-02A6133B8DDB}"/>
                  </a:ext>
                </a:extLst>
              </p:cNvPr>
              <p:cNvPicPr/>
              <p:nvPr/>
            </p:nvPicPr>
            <p:blipFill>
              <a:blip r:embed="rId27"/>
              <a:stretch>
                <a:fillRect/>
              </a:stretch>
            </p:blipFill>
            <p:spPr>
              <a:xfrm>
                <a:off x="9488263" y="3100579"/>
                <a:ext cx="2448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墨迹 18">
                <a:extLst>
                  <a:ext uri="{FF2B5EF4-FFF2-40B4-BE49-F238E27FC236}">
                    <a16:creationId xmlns:a16="http://schemas.microsoft.com/office/drawing/2014/main" id="{7AADDA04-DDD9-2372-BBF1-1E189CB3EFFB}"/>
                  </a:ext>
                </a:extLst>
              </p14:cNvPr>
              <p14:cNvContentPartPr/>
              <p14:nvPr/>
            </p14:nvContentPartPr>
            <p14:xfrm>
              <a:off x="9987583" y="3391099"/>
              <a:ext cx="6480" cy="25560"/>
            </p14:xfrm>
          </p:contentPart>
        </mc:Choice>
        <mc:Fallback>
          <p:pic>
            <p:nvPicPr>
              <p:cNvPr id="19" name="墨迹 18">
                <a:extLst>
                  <a:ext uri="{FF2B5EF4-FFF2-40B4-BE49-F238E27FC236}">
                    <a16:creationId xmlns:a16="http://schemas.microsoft.com/office/drawing/2014/main" id="{7AADDA04-DDD9-2372-BBF1-1E189CB3EFFB}"/>
                  </a:ext>
                </a:extLst>
              </p:cNvPr>
              <p:cNvPicPr/>
              <p:nvPr/>
            </p:nvPicPr>
            <p:blipFill>
              <a:blip r:embed="rId29"/>
              <a:stretch>
                <a:fillRect/>
              </a:stretch>
            </p:blipFill>
            <p:spPr>
              <a:xfrm>
                <a:off x="9972463" y="3375979"/>
                <a:ext cx="370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墨迹 19">
                <a:extLst>
                  <a:ext uri="{FF2B5EF4-FFF2-40B4-BE49-F238E27FC236}">
                    <a16:creationId xmlns:a16="http://schemas.microsoft.com/office/drawing/2014/main" id="{BA39C987-57B1-65E4-29F8-5840B805258C}"/>
                  </a:ext>
                </a:extLst>
              </p14:cNvPr>
              <p14:cNvContentPartPr/>
              <p14:nvPr/>
            </p14:nvContentPartPr>
            <p14:xfrm>
              <a:off x="7529143" y="2655619"/>
              <a:ext cx="220320" cy="798840"/>
            </p14:xfrm>
          </p:contentPart>
        </mc:Choice>
        <mc:Fallback>
          <p:pic>
            <p:nvPicPr>
              <p:cNvPr id="20" name="墨迹 19">
                <a:extLst>
                  <a:ext uri="{FF2B5EF4-FFF2-40B4-BE49-F238E27FC236}">
                    <a16:creationId xmlns:a16="http://schemas.microsoft.com/office/drawing/2014/main" id="{BA39C987-57B1-65E4-29F8-5840B805258C}"/>
                  </a:ext>
                </a:extLst>
              </p:cNvPr>
              <p:cNvPicPr/>
              <p:nvPr/>
            </p:nvPicPr>
            <p:blipFill>
              <a:blip r:embed="rId31"/>
              <a:stretch>
                <a:fillRect/>
              </a:stretch>
            </p:blipFill>
            <p:spPr>
              <a:xfrm>
                <a:off x="7514023" y="2640499"/>
                <a:ext cx="250920" cy="829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墨迹 33">
                <a:extLst>
                  <a:ext uri="{FF2B5EF4-FFF2-40B4-BE49-F238E27FC236}">
                    <a16:creationId xmlns:a16="http://schemas.microsoft.com/office/drawing/2014/main" id="{9DCE82D3-546C-09AA-952C-94DC74EF6CDB}"/>
                  </a:ext>
                </a:extLst>
              </p14:cNvPr>
              <p14:cNvContentPartPr/>
              <p14:nvPr/>
            </p14:nvContentPartPr>
            <p14:xfrm>
              <a:off x="5360143" y="2907259"/>
              <a:ext cx="126000" cy="427680"/>
            </p14:xfrm>
          </p:contentPart>
        </mc:Choice>
        <mc:Fallback>
          <p:pic>
            <p:nvPicPr>
              <p:cNvPr id="31" name="墨迹 33">
                <a:extLst>
                  <a:ext uri="{FF2B5EF4-FFF2-40B4-BE49-F238E27FC236}">
                    <a16:creationId xmlns:a16="http://schemas.microsoft.com/office/drawing/2014/main" id="{9DCE82D3-546C-09AA-952C-94DC74EF6CDB}"/>
                  </a:ext>
                </a:extLst>
              </p:cNvPr>
              <p:cNvPicPr/>
              <p:nvPr/>
            </p:nvPicPr>
            <p:blipFill>
              <a:blip r:embed="rId33"/>
              <a:stretch>
                <a:fillRect/>
              </a:stretch>
            </p:blipFill>
            <p:spPr>
              <a:xfrm>
                <a:off x="5345023" y="2891792"/>
                <a:ext cx="156600" cy="457895"/>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2" name="墨迹 33">
                <a:extLst>
                  <a:ext uri="{FF2B5EF4-FFF2-40B4-BE49-F238E27FC236}">
                    <a16:creationId xmlns:a16="http://schemas.microsoft.com/office/drawing/2014/main" id="{AD64153C-6FBB-282B-87B3-8ABACE006DCC}"/>
                  </a:ext>
                </a:extLst>
              </p14:cNvPr>
              <p14:cNvContentPartPr/>
              <p14:nvPr/>
            </p14:nvContentPartPr>
            <p14:xfrm>
              <a:off x="5850463" y="1398139"/>
              <a:ext cx="176400" cy="629280"/>
            </p14:xfrm>
          </p:contentPart>
        </mc:Choice>
        <mc:Fallback>
          <p:pic>
            <p:nvPicPr>
              <p:cNvPr id="32" name="墨迹 33">
                <a:extLst>
                  <a:ext uri="{FF2B5EF4-FFF2-40B4-BE49-F238E27FC236}">
                    <a16:creationId xmlns:a16="http://schemas.microsoft.com/office/drawing/2014/main" id="{AD64153C-6FBB-282B-87B3-8ABACE006DCC}"/>
                  </a:ext>
                </a:extLst>
              </p:cNvPr>
              <p:cNvPicPr/>
              <p:nvPr/>
            </p:nvPicPr>
            <p:blipFill>
              <a:blip r:embed="rId35"/>
              <a:stretch>
                <a:fillRect/>
              </a:stretch>
            </p:blipFill>
            <p:spPr>
              <a:xfrm>
                <a:off x="5835343" y="1383010"/>
                <a:ext cx="207000" cy="659898"/>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 name="墨迹 33">
                <a:extLst>
                  <a:ext uri="{FF2B5EF4-FFF2-40B4-BE49-F238E27FC236}">
                    <a16:creationId xmlns:a16="http://schemas.microsoft.com/office/drawing/2014/main" id="{923AE8F0-5C18-186A-C8EC-C7DC7C6CD06B}"/>
                  </a:ext>
                </a:extLst>
              </p14:cNvPr>
              <p14:cNvContentPartPr/>
              <p14:nvPr/>
            </p14:nvContentPartPr>
            <p14:xfrm>
              <a:off x="5203183" y="1424059"/>
              <a:ext cx="270720" cy="590760"/>
            </p14:xfrm>
          </p:contentPart>
        </mc:Choice>
        <mc:Fallback>
          <p:pic>
            <p:nvPicPr>
              <p:cNvPr id="33" name="墨迹 33">
                <a:extLst>
                  <a:ext uri="{FF2B5EF4-FFF2-40B4-BE49-F238E27FC236}">
                    <a16:creationId xmlns:a16="http://schemas.microsoft.com/office/drawing/2014/main" id="{923AE8F0-5C18-186A-C8EC-C7DC7C6CD06B}"/>
                  </a:ext>
                </a:extLst>
              </p:cNvPr>
              <p:cNvPicPr/>
              <p:nvPr/>
            </p:nvPicPr>
            <p:blipFill>
              <a:blip r:embed="rId37"/>
              <a:stretch>
                <a:fillRect/>
              </a:stretch>
            </p:blipFill>
            <p:spPr>
              <a:xfrm>
                <a:off x="5187703" y="1408939"/>
                <a:ext cx="301320" cy="621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 name="墨迹 35">
                <a:extLst>
                  <a:ext uri="{FF2B5EF4-FFF2-40B4-BE49-F238E27FC236}">
                    <a16:creationId xmlns:a16="http://schemas.microsoft.com/office/drawing/2014/main" id="{9D28546F-79CE-E778-0A83-1AA57B6C87D4}"/>
                  </a:ext>
                </a:extLst>
              </p14:cNvPr>
              <p14:cNvContentPartPr/>
              <p14:nvPr/>
            </p14:nvContentPartPr>
            <p14:xfrm>
              <a:off x="5838223" y="2878459"/>
              <a:ext cx="113400" cy="412560"/>
            </p14:xfrm>
          </p:contentPart>
        </mc:Choice>
        <mc:Fallback>
          <p:pic>
            <p:nvPicPr>
              <p:cNvPr id="35" name="墨迹 35">
                <a:extLst>
                  <a:ext uri="{FF2B5EF4-FFF2-40B4-BE49-F238E27FC236}">
                    <a16:creationId xmlns:a16="http://schemas.microsoft.com/office/drawing/2014/main" id="{9D28546F-79CE-E778-0A83-1AA57B6C87D4}"/>
                  </a:ext>
                </a:extLst>
              </p:cNvPr>
              <p:cNvPicPr/>
              <p:nvPr/>
            </p:nvPicPr>
            <p:blipFill>
              <a:blip r:embed="rId39"/>
              <a:stretch>
                <a:fillRect/>
              </a:stretch>
            </p:blipFill>
            <p:spPr>
              <a:xfrm>
                <a:off x="5822743" y="2863339"/>
                <a:ext cx="14400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墨迹 35">
                <a:extLst>
                  <a:ext uri="{FF2B5EF4-FFF2-40B4-BE49-F238E27FC236}">
                    <a16:creationId xmlns:a16="http://schemas.microsoft.com/office/drawing/2014/main" id="{857707D4-6F36-221F-FE2D-9BB8B3882DDF}"/>
                  </a:ext>
                </a:extLst>
              </p14:cNvPr>
              <p14:cNvContentPartPr/>
              <p14:nvPr/>
            </p14:nvContentPartPr>
            <p14:xfrm>
              <a:off x="2826463" y="5478379"/>
              <a:ext cx="2326680" cy="239400"/>
            </p14:xfrm>
          </p:contentPart>
        </mc:Choice>
        <mc:Fallback>
          <p:pic>
            <p:nvPicPr>
              <p:cNvPr id="36" name="墨迹 35">
                <a:extLst>
                  <a:ext uri="{FF2B5EF4-FFF2-40B4-BE49-F238E27FC236}">
                    <a16:creationId xmlns:a16="http://schemas.microsoft.com/office/drawing/2014/main" id="{857707D4-6F36-221F-FE2D-9BB8B3882DDF}"/>
                  </a:ext>
                </a:extLst>
              </p:cNvPr>
              <p:cNvPicPr/>
              <p:nvPr/>
            </p:nvPicPr>
            <p:blipFill>
              <a:blip r:embed="rId41"/>
              <a:stretch>
                <a:fillRect/>
              </a:stretch>
            </p:blipFill>
            <p:spPr>
              <a:xfrm>
                <a:off x="2811343" y="5463259"/>
                <a:ext cx="23569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9" name="墨迹 39">
                <a:extLst>
                  <a:ext uri="{FF2B5EF4-FFF2-40B4-BE49-F238E27FC236}">
                    <a16:creationId xmlns:a16="http://schemas.microsoft.com/office/drawing/2014/main" id="{6DD1C907-3F37-FEE3-C392-BEA001F6B0BE}"/>
                  </a:ext>
                </a:extLst>
              </p14:cNvPr>
              <p14:cNvContentPartPr/>
              <p14:nvPr/>
            </p14:nvContentPartPr>
            <p14:xfrm>
              <a:off x="5562823" y="5185699"/>
              <a:ext cx="1143360" cy="274320"/>
            </p14:xfrm>
          </p:contentPart>
        </mc:Choice>
        <mc:Fallback>
          <p:pic>
            <p:nvPicPr>
              <p:cNvPr id="39" name="墨迹 39">
                <a:extLst>
                  <a:ext uri="{FF2B5EF4-FFF2-40B4-BE49-F238E27FC236}">
                    <a16:creationId xmlns:a16="http://schemas.microsoft.com/office/drawing/2014/main" id="{6DD1C907-3F37-FEE3-C392-BEA001F6B0BE}"/>
                  </a:ext>
                </a:extLst>
              </p:cNvPr>
              <p:cNvPicPr/>
              <p:nvPr/>
            </p:nvPicPr>
            <p:blipFill>
              <a:blip r:embed="rId43"/>
              <a:stretch>
                <a:fillRect/>
              </a:stretch>
            </p:blipFill>
            <p:spPr>
              <a:xfrm>
                <a:off x="5547703" y="5170579"/>
                <a:ext cx="117360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0" name="墨迹 50">
                <a:extLst>
                  <a:ext uri="{FF2B5EF4-FFF2-40B4-BE49-F238E27FC236}">
                    <a16:creationId xmlns:a16="http://schemas.microsoft.com/office/drawing/2014/main" id="{AFE2047C-C8A5-BA2D-1F70-23B620C9D2A5}"/>
                  </a:ext>
                </a:extLst>
              </p14:cNvPr>
              <p14:cNvContentPartPr/>
              <p14:nvPr/>
            </p14:nvContentPartPr>
            <p14:xfrm>
              <a:off x="8120263" y="3988339"/>
              <a:ext cx="2514600" cy="2421000"/>
            </p14:xfrm>
          </p:contentPart>
        </mc:Choice>
        <mc:Fallback>
          <p:pic>
            <p:nvPicPr>
              <p:cNvPr id="50" name="墨迹 50">
                <a:extLst>
                  <a:ext uri="{FF2B5EF4-FFF2-40B4-BE49-F238E27FC236}">
                    <a16:creationId xmlns:a16="http://schemas.microsoft.com/office/drawing/2014/main" id="{AFE2047C-C8A5-BA2D-1F70-23B620C9D2A5}"/>
                  </a:ext>
                </a:extLst>
              </p:cNvPr>
              <p:cNvPicPr/>
              <p:nvPr/>
            </p:nvPicPr>
            <p:blipFill>
              <a:blip r:embed="rId45"/>
              <a:stretch>
                <a:fillRect/>
              </a:stretch>
            </p:blipFill>
            <p:spPr>
              <a:xfrm>
                <a:off x="8105143" y="3973219"/>
                <a:ext cx="2544840" cy="2451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3" name="墨迹 53">
                <a:extLst>
                  <a:ext uri="{FF2B5EF4-FFF2-40B4-BE49-F238E27FC236}">
                    <a16:creationId xmlns:a16="http://schemas.microsoft.com/office/drawing/2014/main" id="{FFD126AD-FBD0-0898-AE01-44D3955C9537}"/>
                  </a:ext>
                </a:extLst>
              </p14:cNvPr>
              <p14:cNvContentPartPr/>
              <p14:nvPr/>
            </p14:nvContentPartPr>
            <p14:xfrm>
              <a:off x="8818303" y="4786819"/>
              <a:ext cx="1622520" cy="358920"/>
            </p14:xfrm>
          </p:contentPart>
        </mc:Choice>
        <mc:Fallback>
          <p:pic>
            <p:nvPicPr>
              <p:cNvPr id="53" name="墨迹 53">
                <a:extLst>
                  <a:ext uri="{FF2B5EF4-FFF2-40B4-BE49-F238E27FC236}">
                    <a16:creationId xmlns:a16="http://schemas.microsoft.com/office/drawing/2014/main" id="{FFD126AD-FBD0-0898-AE01-44D3955C9537}"/>
                  </a:ext>
                </a:extLst>
              </p:cNvPr>
              <p:cNvPicPr/>
              <p:nvPr/>
            </p:nvPicPr>
            <p:blipFill>
              <a:blip r:embed="rId47"/>
              <a:stretch>
                <a:fillRect/>
              </a:stretch>
            </p:blipFill>
            <p:spPr>
              <a:xfrm>
                <a:off x="8802823" y="4771684"/>
                <a:ext cx="1652760" cy="389551"/>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2" name="墨迹 61">
                <a:extLst>
                  <a:ext uri="{FF2B5EF4-FFF2-40B4-BE49-F238E27FC236}">
                    <a16:creationId xmlns:a16="http://schemas.microsoft.com/office/drawing/2014/main" id="{7BB3539B-3E16-8921-78DE-31B7DDB1F378}"/>
                  </a:ext>
                </a:extLst>
              </p14:cNvPr>
              <p14:cNvContentPartPr/>
              <p14:nvPr/>
            </p14:nvContentPartPr>
            <p14:xfrm>
              <a:off x="10880383" y="6119899"/>
              <a:ext cx="38160" cy="25560"/>
            </p14:xfrm>
          </p:contentPart>
        </mc:Choice>
        <mc:Fallback>
          <p:pic>
            <p:nvPicPr>
              <p:cNvPr id="62" name="墨迹 61">
                <a:extLst>
                  <a:ext uri="{FF2B5EF4-FFF2-40B4-BE49-F238E27FC236}">
                    <a16:creationId xmlns:a16="http://schemas.microsoft.com/office/drawing/2014/main" id="{7BB3539B-3E16-8921-78DE-31B7DDB1F378}"/>
                  </a:ext>
                </a:extLst>
              </p:cNvPr>
              <p:cNvPicPr/>
              <p:nvPr/>
            </p:nvPicPr>
            <p:blipFill>
              <a:blip r:embed="rId49"/>
              <a:stretch>
                <a:fillRect/>
              </a:stretch>
            </p:blipFill>
            <p:spPr>
              <a:xfrm>
                <a:off x="10864903" y="6104419"/>
                <a:ext cx="684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3" name="墨迹 63">
                <a:extLst>
                  <a:ext uri="{FF2B5EF4-FFF2-40B4-BE49-F238E27FC236}">
                    <a16:creationId xmlns:a16="http://schemas.microsoft.com/office/drawing/2014/main" id="{C773DFC3-4FED-6F8D-C836-6D74BB5113D5}"/>
                  </a:ext>
                </a:extLst>
              </p14:cNvPr>
              <p14:cNvContentPartPr/>
              <p14:nvPr/>
            </p14:nvContentPartPr>
            <p14:xfrm>
              <a:off x="9559903" y="5409259"/>
              <a:ext cx="289440" cy="490680"/>
            </p14:xfrm>
          </p:contentPart>
        </mc:Choice>
        <mc:Fallback>
          <p:pic>
            <p:nvPicPr>
              <p:cNvPr id="63" name="墨迹 63">
                <a:extLst>
                  <a:ext uri="{FF2B5EF4-FFF2-40B4-BE49-F238E27FC236}">
                    <a16:creationId xmlns:a16="http://schemas.microsoft.com/office/drawing/2014/main" id="{C773DFC3-4FED-6F8D-C836-6D74BB5113D5}"/>
                  </a:ext>
                </a:extLst>
              </p:cNvPr>
              <p:cNvPicPr/>
              <p:nvPr/>
            </p:nvPicPr>
            <p:blipFill>
              <a:blip r:embed="rId51"/>
              <a:stretch>
                <a:fillRect/>
              </a:stretch>
            </p:blipFill>
            <p:spPr>
              <a:xfrm>
                <a:off x="9544783" y="5394139"/>
                <a:ext cx="32004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5" name="墨迹 64">
                <a:extLst>
                  <a:ext uri="{FF2B5EF4-FFF2-40B4-BE49-F238E27FC236}">
                    <a16:creationId xmlns:a16="http://schemas.microsoft.com/office/drawing/2014/main" id="{9FEAC27D-4443-266F-4A65-029EB29B7407}"/>
                  </a:ext>
                </a:extLst>
              </p14:cNvPr>
              <p14:cNvContentPartPr/>
              <p14:nvPr/>
            </p14:nvContentPartPr>
            <p14:xfrm>
              <a:off x="8164183" y="3743179"/>
              <a:ext cx="660600" cy="1037880"/>
            </p14:xfrm>
          </p:contentPart>
        </mc:Choice>
        <mc:Fallback>
          <p:pic>
            <p:nvPicPr>
              <p:cNvPr id="65" name="墨迹 64">
                <a:extLst>
                  <a:ext uri="{FF2B5EF4-FFF2-40B4-BE49-F238E27FC236}">
                    <a16:creationId xmlns:a16="http://schemas.microsoft.com/office/drawing/2014/main" id="{9FEAC27D-4443-266F-4A65-029EB29B7407}"/>
                  </a:ext>
                </a:extLst>
              </p:cNvPr>
              <p:cNvPicPr/>
              <p:nvPr/>
            </p:nvPicPr>
            <p:blipFill>
              <a:blip r:embed="rId53"/>
              <a:stretch>
                <a:fillRect/>
              </a:stretch>
            </p:blipFill>
            <p:spPr>
              <a:xfrm>
                <a:off x="8149063" y="3728059"/>
                <a:ext cx="690840" cy="1068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8" name="墨迹 68">
                <a:extLst>
                  <a:ext uri="{FF2B5EF4-FFF2-40B4-BE49-F238E27FC236}">
                    <a16:creationId xmlns:a16="http://schemas.microsoft.com/office/drawing/2014/main" id="{11C07F90-C540-FA6A-CC65-0C81D7A346E3}"/>
                  </a:ext>
                </a:extLst>
              </p14:cNvPr>
              <p14:cNvContentPartPr/>
              <p14:nvPr/>
            </p14:nvContentPartPr>
            <p14:xfrm>
              <a:off x="10736383" y="5949979"/>
              <a:ext cx="358200" cy="242280"/>
            </p14:xfrm>
          </p:contentPart>
        </mc:Choice>
        <mc:Fallback>
          <p:pic>
            <p:nvPicPr>
              <p:cNvPr id="68" name="墨迹 68">
                <a:extLst>
                  <a:ext uri="{FF2B5EF4-FFF2-40B4-BE49-F238E27FC236}">
                    <a16:creationId xmlns:a16="http://schemas.microsoft.com/office/drawing/2014/main" id="{11C07F90-C540-FA6A-CC65-0C81D7A346E3}"/>
                  </a:ext>
                </a:extLst>
              </p:cNvPr>
              <p:cNvPicPr/>
              <p:nvPr/>
            </p:nvPicPr>
            <p:blipFill>
              <a:blip r:embed="rId55"/>
              <a:stretch>
                <a:fillRect/>
              </a:stretch>
            </p:blipFill>
            <p:spPr>
              <a:xfrm>
                <a:off x="10721263" y="5934836"/>
                <a:ext cx="388440" cy="272926"/>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7" name="墨迹 77">
                <a:extLst>
                  <a:ext uri="{FF2B5EF4-FFF2-40B4-BE49-F238E27FC236}">
                    <a16:creationId xmlns:a16="http://schemas.microsoft.com/office/drawing/2014/main" id="{6F54F1B5-D671-DC99-AEF2-F29782903E5B}"/>
                  </a:ext>
                </a:extLst>
              </p14:cNvPr>
              <p14:cNvContentPartPr/>
              <p14:nvPr/>
            </p14:nvContentPartPr>
            <p14:xfrm>
              <a:off x="9452983" y="6094699"/>
              <a:ext cx="981360" cy="358560"/>
            </p14:xfrm>
          </p:contentPart>
        </mc:Choice>
        <mc:Fallback>
          <p:pic>
            <p:nvPicPr>
              <p:cNvPr id="77" name="墨迹 77">
                <a:extLst>
                  <a:ext uri="{FF2B5EF4-FFF2-40B4-BE49-F238E27FC236}">
                    <a16:creationId xmlns:a16="http://schemas.microsoft.com/office/drawing/2014/main" id="{6F54F1B5-D671-DC99-AEF2-F29782903E5B}"/>
                  </a:ext>
                </a:extLst>
              </p:cNvPr>
              <p:cNvPicPr/>
              <p:nvPr/>
            </p:nvPicPr>
            <p:blipFill>
              <a:blip r:embed="rId57"/>
              <a:stretch>
                <a:fillRect/>
              </a:stretch>
            </p:blipFill>
            <p:spPr>
              <a:xfrm>
                <a:off x="9437857" y="6079579"/>
                <a:ext cx="1011971" cy="389160"/>
              </a:xfrm>
              <a:prstGeom prst="rect">
                <a:avLst/>
              </a:prstGeom>
            </p:spPr>
          </p:pic>
        </mc:Fallback>
      </mc:AlternateContent>
    </p:spTree>
    <p:extLst>
      <p:ext uri="{BB962C8B-B14F-4D97-AF65-F5344CB8AC3E}">
        <p14:creationId xmlns:p14="http://schemas.microsoft.com/office/powerpoint/2010/main" val="29008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DC71E-D55B-AF4F-96F8-862911694A34}"/>
              </a:ext>
            </a:extLst>
          </p:cNvPr>
          <p:cNvSpPr>
            <a:spLocks noGrp="1"/>
          </p:cNvSpPr>
          <p:nvPr>
            <p:ph type="sldNum" sz="quarter" idx="12"/>
          </p:nvPr>
        </p:nvSpPr>
        <p:spPr/>
        <p:txBody>
          <a:bodyPr/>
          <a:lstStyle/>
          <a:p>
            <a:fld id="{C4993EAC-89B1-C94D-99E7-C7438ED9937B}" type="slidenum">
              <a:rPr lang="en-US" smtClean="0"/>
              <a:t>11</a:t>
            </a:fld>
            <a:endParaRPr lang="en-US"/>
          </a:p>
        </p:txBody>
      </p:sp>
      <p:sp>
        <p:nvSpPr>
          <p:cNvPr id="3" name="TextBox 2">
            <a:extLst>
              <a:ext uri="{FF2B5EF4-FFF2-40B4-BE49-F238E27FC236}">
                <a16:creationId xmlns:a16="http://schemas.microsoft.com/office/drawing/2014/main" id="{BC753813-E831-C44E-A911-A36426FEF7C7}"/>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Monte Carlo Approach – Other Ensembles</a:t>
            </a:r>
          </a:p>
        </p:txBody>
      </p:sp>
      <p:pic>
        <p:nvPicPr>
          <p:cNvPr id="4" name="Picture 3">
            <a:extLst>
              <a:ext uri="{FF2B5EF4-FFF2-40B4-BE49-F238E27FC236}">
                <a16:creationId xmlns:a16="http://schemas.microsoft.com/office/drawing/2014/main" id="{354044B9-CB80-3442-805A-757B20E0B38E}"/>
              </a:ext>
            </a:extLst>
          </p:cNvPr>
          <p:cNvPicPr>
            <a:picLocks noChangeAspect="1"/>
          </p:cNvPicPr>
          <p:nvPr/>
        </p:nvPicPr>
        <p:blipFill>
          <a:blip r:embed="rId2"/>
          <a:stretch>
            <a:fillRect/>
          </a:stretch>
        </p:blipFill>
        <p:spPr>
          <a:xfrm>
            <a:off x="205273" y="1680613"/>
            <a:ext cx="7589520" cy="3882562"/>
          </a:xfrm>
          <a:prstGeom prst="rect">
            <a:avLst/>
          </a:prstGeom>
        </p:spPr>
      </p:pic>
      <p:sp>
        <p:nvSpPr>
          <p:cNvPr id="5" name="TextBox 4">
            <a:extLst>
              <a:ext uri="{FF2B5EF4-FFF2-40B4-BE49-F238E27FC236}">
                <a16:creationId xmlns:a16="http://schemas.microsoft.com/office/drawing/2014/main" id="{EEE8D853-586F-5E42-80E4-BA3D362BD5D5}"/>
              </a:ext>
            </a:extLst>
          </p:cNvPr>
          <p:cNvSpPr txBox="1"/>
          <p:nvPr/>
        </p:nvSpPr>
        <p:spPr>
          <a:xfrm>
            <a:off x="489610" y="887439"/>
            <a:ext cx="6471027" cy="523220"/>
          </a:xfrm>
          <a:prstGeom prst="rect">
            <a:avLst/>
          </a:prstGeom>
          <a:noFill/>
        </p:spPr>
        <p:txBody>
          <a:bodyPr wrap="square" rtlCol="0">
            <a:spAutoFit/>
          </a:bodyPr>
          <a:lstStyle/>
          <a:p>
            <a:r>
              <a:rPr lang="en-US" sz="2800" dirty="0"/>
              <a:t>Grand Canonical Ensemble (</a:t>
            </a:r>
            <a:r>
              <a:rPr lang="en-US" sz="2800" dirty="0" err="1">
                <a:latin typeface="Symbol" pitchFamily="2" charset="2"/>
              </a:rPr>
              <a:t>m</a:t>
            </a:r>
            <a:r>
              <a:rPr lang="en-US" sz="2800" dirty="0" err="1"/>
              <a:t>VT</a:t>
            </a:r>
            <a:r>
              <a:rPr lang="en-US" sz="2800" dirty="0"/>
              <a:t>)</a:t>
            </a:r>
          </a:p>
        </p:txBody>
      </p:sp>
      <p:pic>
        <p:nvPicPr>
          <p:cNvPr id="6" name="Picture 5">
            <a:extLst>
              <a:ext uri="{FF2B5EF4-FFF2-40B4-BE49-F238E27FC236}">
                <a16:creationId xmlns:a16="http://schemas.microsoft.com/office/drawing/2014/main" id="{A79D059C-C228-6142-B0FD-C649102E5D87}"/>
              </a:ext>
            </a:extLst>
          </p:cNvPr>
          <p:cNvPicPr>
            <a:picLocks noChangeAspect="1"/>
          </p:cNvPicPr>
          <p:nvPr/>
        </p:nvPicPr>
        <p:blipFill>
          <a:blip r:embed="rId3"/>
          <a:stretch>
            <a:fillRect/>
          </a:stretch>
        </p:blipFill>
        <p:spPr>
          <a:xfrm>
            <a:off x="7956171" y="1410659"/>
            <a:ext cx="3397629" cy="1895712"/>
          </a:xfrm>
          <a:prstGeom prst="rect">
            <a:avLst/>
          </a:prstGeom>
        </p:spPr>
      </p:pic>
      <p:sp>
        <p:nvSpPr>
          <p:cNvPr id="7" name="TextBox 6">
            <a:extLst>
              <a:ext uri="{FF2B5EF4-FFF2-40B4-BE49-F238E27FC236}">
                <a16:creationId xmlns:a16="http://schemas.microsoft.com/office/drawing/2014/main" id="{ECDA5C70-5B3D-2946-B0B2-2774DE50D95D}"/>
              </a:ext>
            </a:extLst>
          </p:cNvPr>
          <p:cNvSpPr txBox="1"/>
          <p:nvPr/>
        </p:nvSpPr>
        <p:spPr>
          <a:xfrm>
            <a:off x="8188657" y="3425588"/>
            <a:ext cx="3261815" cy="923330"/>
          </a:xfrm>
          <a:prstGeom prst="rect">
            <a:avLst/>
          </a:prstGeom>
          <a:noFill/>
        </p:spPr>
        <p:txBody>
          <a:bodyPr wrap="square" rtlCol="0">
            <a:spAutoFit/>
          </a:bodyPr>
          <a:lstStyle/>
          <a:p>
            <a:r>
              <a:rPr lang="en-US" dirty="0"/>
              <a:t>Exchange particles and energy to keep constant chemical potential and temperature</a:t>
            </a:r>
          </a:p>
        </p:txBody>
      </p:sp>
      <p:sp>
        <p:nvSpPr>
          <p:cNvPr id="9" name="TextBox 8">
            <a:extLst>
              <a:ext uri="{FF2B5EF4-FFF2-40B4-BE49-F238E27FC236}">
                <a16:creationId xmlns:a16="http://schemas.microsoft.com/office/drawing/2014/main" id="{59F62292-520B-0C5C-C06A-A95105F52B65}"/>
              </a:ext>
            </a:extLst>
          </p:cNvPr>
          <p:cNvSpPr txBox="1"/>
          <p:nvPr/>
        </p:nvSpPr>
        <p:spPr>
          <a:xfrm>
            <a:off x="864637" y="5710018"/>
            <a:ext cx="6096000" cy="646331"/>
          </a:xfrm>
          <a:prstGeom prst="rect">
            <a:avLst/>
          </a:prstGeom>
          <a:noFill/>
        </p:spPr>
        <p:txBody>
          <a:bodyPr wrap="square">
            <a:spAutoFit/>
          </a:bodyPr>
          <a:lstStyle/>
          <a:p>
            <a:r>
              <a:rPr lang="en-US" sz="1800" dirty="0"/>
              <a:t>See Molecular Simulation 2E – Frenkel &amp; Smit for more details on derivation of MC algorithms for different ensembles</a:t>
            </a:r>
            <a:endParaRPr lang="en-US" dirty="0"/>
          </a:p>
        </p:txBody>
      </p:sp>
      <mc:AlternateContent xmlns:mc="http://schemas.openxmlformats.org/markup-compatibility/2006">
        <mc:Choice xmlns:p14="http://schemas.microsoft.com/office/powerpoint/2010/main" Requires="p14">
          <p:contentPart p14:bwMode="auto" r:id="rId4">
            <p14:nvContentPartPr>
              <p14:cNvPr id="8" name="墨迹 7">
                <a:extLst>
                  <a:ext uri="{FF2B5EF4-FFF2-40B4-BE49-F238E27FC236}">
                    <a16:creationId xmlns:a16="http://schemas.microsoft.com/office/drawing/2014/main" id="{26104CE6-F506-61BE-7D1D-C95A9D8702F9}"/>
                  </a:ext>
                </a:extLst>
              </p14:cNvPr>
              <p14:cNvContentPartPr/>
              <p14:nvPr/>
            </p14:nvContentPartPr>
            <p14:xfrm>
              <a:off x="4454023" y="1442059"/>
              <a:ext cx="862560" cy="38160"/>
            </p14:xfrm>
          </p:contentPart>
        </mc:Choice>
        <mc:Fallback>
          <p:pic>
            <p:nvPicPr>
              <p:cNvPr id="8" name="墨迹 7">
                <a:extLst>
                  <a:ext uri="{FF2B5EF4-FFF2-40B4-BE49-F238E27FC236}">
                    <a16:creationId xmlns:a16="http://schemas.microsoft.com/office/drawing/2014/main" id="{26104CE6-F506-61BE-7D1D-C95A9D8702F9}"/>
                  </a:ext>
                </a:extLst>
              </p:cNvPr>
              <p:cNvPicPr/>
              <p:nvPr/>
            </p:nvPicPr>
            <p:blipFill>
              <a:blip r:embed="rId5"/>
              <a:stretch>
                <a:fillRect/>
              </a:stretch>
            </p:blipFill>
            <p:spPr>
              <a:xfrm>
                <a:off x="4438903" y="1426939"/>
                <a:ext cx="8928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墨迹 16">
                <a:extLst>
                  <a:ext uri="{FF2B5EF4-FFF2-40B4-BE49-F238E27FC236}">
                    <a16:creationId xmlns:a16="http://schemas.microsoft.com/office/drawing/2014/main" id="{679DBECC-722E-DC45-88E9-49CDA5CE6B97}"/>
                  </a:ext>
                </a:extLst>
              </p14:cNvPr>
              <p14:cNvContentPartPr/>
              <p14:nvPr/>
            </p14:nvContentPartPr>
            <p14:xfrm>
              <a:off x="5875663" y="970819"/>
              <a:ext cx="1012680" cy="591480"/>
            </p14:xfrm>
          </p:contentPart>
        </mc:Choice>
        <mc:Fallback>
          <p:pic>
            <p:nvPicPr>
              <p:cNvPr id="16" name="墨迹 16">
                <a:extLst>
                  <a:ext uri="{FF2B5EF4-FFF2-40B4-BE49-F238E27FC236}">
                    <a16:creationId xmlns:a16="http://schemas.microsoft.com/office/drawing/2014/main" id="{679DBECC-722E-DC45-88E9-49CDA5CE6B97}"/>
                  </a:ext>
                </a:extLst>
              </p:cNvPr>
              <p:cNvPicPr/>
              <p:nvPr/>
            </p:nvPicPr>
            <p:blipFill>
              <a:blip r:embed="rId7"/>
              <a:stretch>
                <a:fillRect/>
              </a:stretch>
            </p:blipFill>
            <p:spPr>
              <a:xfrm>
                <a:off x="5860543" y="955339"/>
                <a:ext cx="1042920" cy="621720"/>
              </a:xfrm>
              <a:prstGeom prst="rect">
                <a:avLst/>
              </a:prstGeom>
            </p:spPr>
          </p:pic>
        </mc:Fallback>
      </mc:AlternateContent>
    </p:spTree>
    <p:extLst>
      <p:ext uri="{BB962C8B-B14F-4D97-AF65-F5344CB8AC3E}">
        <p14:creationId xmlns:p14="http://schemas.microsoft.com/office/powerpoint/2010/main" val="3444898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C08774-179E-4948-8F05-839B51F4E9E3}"/>
              </a:ext>
            </a:extLst>
          </p:cNvPr>
          <p:cNvSpPr>
            <a:spLocks noGrp="1"/>
          </p:cNvSpPr>
          <p:nvPr>
            <p:ph type="sldNum" sz="quarter" idx="12"/>
          </p:nvPr>
        </p:nvSpPr>
        <p:spPr/>
        <p:txBody>
          <a:bodyPr/>
          <a:lstStyle/>
          <a:p>
            <a:fld id="{C4993EAC-89B1-C94D-99E7-C7438ED9937B}" type="slidenum">
              <a:rPr lang="en-US" smtClean="0"/>
              <a:t>12</a:t>
            </a:fld>
            <a:endParaRPr lang="en-US"/>
          </a:p>
        </p:txBody>
      </p:sp>
      <p:sp>
        <p:nvSpPr>
          <p:cNvPr id="3" name="Text Box 36">
            <a:extLst>
              <a:ext uri="{FF2B5EF4-FFF2-40B4-BE49-F238E27FC236}">
                <a16:creationId xmlns:a16="http://schemas.microsoft.com/office/drawing/2014/main" id="{14062EF9-E60D-6541-888B-56FC6F4FEE12}"/>
              </a:ext>
            </a:extLst>
          </p:cNvPr>
          <p:cNvSpPr txBox="1">
            <a:spLocks noChangeArrowheads="1"/>
          </p:cNvSpPr>
          <p:nvPr/>
        </p:nvSpPr>
        <p:spPr bwMode="auto">
          <a:xfrm>
            <a:off x="2882998" y="598714"/>
            <a:ext cx="57927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1600"/>
              <a:t>All data below is from GCMC calculations at room temperature.</a:t>
            </a:r>
          </a:p>
          <a:p>
            <a:pPr algn="ctr" eaLnBrk="1" hangingPunct="1"/>
            <a:r>
              <a:rPr lang="en-US" altLang="en-US" sz="1600"/>
              <a:t>SWNT data is based on adsorption in close-packed nanotube bundle.</a:t>
            </a:r>
          </a:p>
        </p:txBody>
      </p:sp>
      <p:grpSp>
        <p:nvGrpSpPr>
          <p:cNvPr id="4" name="Group 42">
            <a:extLst>
              <a:ext uri="{FF2B5EF4-FFF2-40B4-BE49-F238E27FC236}">
                <a16:creationId xmlns:a16="http://schemas.microsoft.com/office/drawing/2014/main" id="{B8DFA4E8-5DF5-CA42-90FD-B179F2E72DEC}"/>
              </a:ext>
            </a:extLst>
          </p:cNvPr>
          <p:cNvGrpSpPr>
            <a:grpSpLocks/>
          </p:cNvGrpSpPr>
          <p:nvPr/>
        </p:nvGrpSpPr>
        <p:grpSpPr bwMode="auto">
          <a:xfrm>
            <a:off x="1251048" y="903514"/>
            <a:ext cx="8753475" cy="4568825"/>
            <a:chOff x="71" y="912"/>
            <a:chExt cx="5514" cy="2878"/>
          </a:xfrm>
        </p:grpSpPr>
        <p:graphicFrame>
          <p:nvGraphicFramePr>
            <p:cNvPr id="5" name="Object 33">
              <a:extLst>
                <a:ext uri="{FF2B5EF4-FFF2-40B4-BE49-F238E27FC236}">
                  <a16:creationId xmlns:a16="http://schemas.microsoft.com/office/drawing/2014/main" id="{EA533F12-3FD9-9F46-B89E-6F847E936CDB}"/>
                </a:ext>
              </a:extLst>
            </p:cNvPr>
            <p:cNvGraphicFramePr>
              <a:graphicFrameLocks noChangeAspect="1"/>
            </p:cNvGraphicFramePr>
            <p:nvPr/>
          </p:nvGraphicFramePr>
          <p:xfrm>
            <a:off x="2714" y="912"/>
            <a:ext cx="2871" cy="2876"/>
          </p:xfrm>
          <a:graphic>
            <a:graphicData uri="http://schemas.openxmlformats.org/presentationml/2006/ole">
              <mc:AlternateContent xmlns:mc="http://schemas.openxmlformats.org/markup-compatibility/2006">
                <mc:Choice xmlns:v="urn:schemas-microsoft-com:vml" Requires="v">
                  <p:oleObj spid="_x0000_s2049" name="Graph" r:id="rId3" imgW="17945100" imgH="16865600" progId="Origin50.Graph">
                    <p:embed/>
                  </p:oleObj>
                </mc:Choice>
                <mc:Fallback>
                  <p:oleObj name="Graph" r:id="rId3" imgW="17945100" imgH="16865600" progId="Origin50.Graph">
                    <p:embed/>
                    <p:pic>
                      <p:nvPicPr>
                        <p:cNvPr id="5" name="Object 33">
                          <a:extLst>
                            <a:ext uri="{FF2B5EF4-FFF2-40B4-BE49-F238E27FC236}">
                              <a16:creationId xmlns:a16="http://schemas.microsoft.com/office/drawing/2014/main" id="{EA533F12-3FD9-9F46-B89E-6F847E936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6206"/>
                        <a:stretch>
                          <a:fillRect/>
                        </a:stretch>
                      </p:blipFill>
                      <p:spPr bwMode="auto">
                        <a:xfrm>
                          <a:off x="2714" y="912"/>
                          <a:ext cx="2871" cy="2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4">
              <a:extLst>
                <a:ext uri="{FF2B5EF4-FFF2-40B4-BE49-F238E27FC236}">
                  <a16:creationId xmlns:a16="http://schemas.microsoft.com/office/drawing/2014/main" id="{823B3ACE-2B43-4A4A-A85E-68CBB4973095}"/>
                </a:ext>
              </a:extLst>
            </p:cNvPr>
            <p:cNvGraphicFramePr>
              <a:graphicFrameLocks noChangeAspect="1"/>
            </p:cNvGraphicFramePr>
            <p:nvPr/>
          </p:nvGraphicFramePr>
          <p:xfrm>
            <a:off x="71" y="912"/>
            <a:ext cx="2883" cy="2878"/>
          </p:xfrm>
          <a:graphic>
            <a:graphicData uri="http://schemas.openxmlformats.org/presentationml/2006/ole">
              <mc:AlternateContent xmlns:mc="http://schemas.openxmlformats.org/markup-compatibility/2006">
                <mc:Choice xmlns:v="urn:schemas-microsoft-com:vml" Requires="v">
                  <p:oleObj spid="_x0000_s2050" name="Graph" r:id="rId5" imgW="18008600" imgH="16865600" progId="Origin50.Graph">
                    <p:embed/>
                  </p:oleObj>
                </mc:Choice>
                <mc:Fallback>
                  <p:oleObj name="Graph" r:id="rId5" imgW="18008600" imgH="16865600" progId="Origin50.Graph">
                    <p:embed/>
                    <p:pic>
                      <p:nvPicPr>
                        <p:cNvPr id="6" name="Object 34">
                          <a:extLst>
                            <a:ext uri="{FF2B5EF4-FFF2-40B4-BE49-F238E27FC236}">
                              <a16:creationId xmlns:a16="http://schemas.microsoft.com/office/drawing/2014/main" id="{823B3ACE-2B43-4A4A-A85E-68CBB49730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184"/>
                        <a:stretch>
                          <a:fillRect/>
                        </a:stretch>
                      </p:blipFill>
                      <p:spPr bwMode="auto">
                        <a:xfrm>
                          <a:off x="71" y="912"/>
                          <a:ext cx="2883" cy="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38">
              <a:extLst>
                <a:ext uri="{FF2B5EF4-FFF2-40B4-BE49-F238E27FC236}">
                  <a16:creationId xmlns:a16="http://schemas.microsoft.com/office/drawing/2014/main" id="{DA3A3101-0A76-1C4B-84B0-1FB38CA119FA}"/>
                </a:ext>
              </a:extLst>
            </p:cNvPr>
            <p:cNvSpPr txBox="1">
              <a:spLocks noChangeArrowheads="1"/>
            </p:cNvSpPr>
            <p:nvPr/>
          </p:nvSpPr>
          <p:spPr bwMode="auto">
            <a:xfrm>
              <a:off x="1337" y="1046"/>
              <a:ext cx="39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t>CH</a:t>
              </a:r>
              <a:r>
                <a:rPr lang="en-US" altLang="en-US" baseline="-25000"/>
                <a:t>4</a:t>
              </a:r>
              <a:endParaRPr lang="en-US" altLang="en-US"/>
            </a:p>
          </p:txBody>
        </p:sp>
        <p:sp>
          <p:nvSpPr>
            <p:cNvPr id="8" name="Text Box 39">
              <a:extLst>
                <a:ext uri="{FF2B5EF4-FFF2-40B4-BE49-F238E27FC236}">
                  <a16:creationId xmlns:a16="http://schemas.microsoft.com/office/drawing/2014/main" id="{3D7AB48D-CF18-4F42-B434-0D090B204C25}"/>
                </a:ext>
              </a:extLst>
            </p:cNvPr>
            <p:cNvSpPr txBox="1">
              <a:spLocks noChangeArrowheads="1"/>
            </p:cNvSpPr>
            <p:nvPr/>
          </p:nvSpPr>
          <p:spPr bwMode="auto">
            <a:xfrm>
              <a:off x="4176" y="1046"/>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t>H</a:t>
              </a:r>
              <a:r>
                <a:rPr lang="en-US" altLang="en-US" baseline="-25000"/>
                <a:t>2</a:t>
              </a:r>
              <a:endParaRPr lang="en-US" altLang="en-US"/>
            </a:p>
          </p:txBody>
        </p:sp>
      </p:grpSp>
      <p:sp>
        <p:nvSpPr>
          <p:cNvPr id="9" name="Text Box 40">
            <a:extLst>
              <a:ext uri="{FF2B5EF4-FFF2-40B4-BE49-F238E27FC236}">
                <a16:creationId xmlns:a16="http://schemas.microsoft.com/office/drawing/2014/main" id="{C6BA61E6-6B36-A946-9DAA-38E69C1D3967}"/>
              </a:ext>
            </a:extLst>
          </p:cNvPr>
          <p:cNvSpPr txBox="1">
            <a:spLocks noChangeArrowheads="1"/>
          </p:cNvSpPr>
          <p:nvPr/>
        </p:nvSpPr>
        <p:spPr bwMode="auto">
          <a:xfrm>
            <a:off x="2281335" y="5261202"/>
            <a:ext cx="6759575" cy="366712"/>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1800">
                <a:latin typeface="Comic Sans MS" panose="030F0902030302020204" pitchFamily="66" charset="0"/>
              </a:rPr>
              <a:t>Volumetric adsorption in (10,10) SWNTs is similar to zeolites.</a:t>
            </a:r>
          </a:p>
        </p:txBody>
      </p:sp>
      <p:sp>
        <p:nvSpPr>
          <p:cNvPr id="10" name="Rectangle 41">
            <a:extLst>
              <a:ext uri="{FF2B5EF4-FFF2-40B4-BE49-F238E27FC236}">
                <a16:creationId xmlns:a16="http://schemas.microsoft.com/office/drawing/2014/main" id="{6CE2E7EE-9BE7-5141-A53E-0986E0BA9E42}"/>
              </a:ext>
            </a:extLst>
          </p:cNvPr>
          <p:cNvSpPr>
            <a:spLocks noChangeArrowheads="1"/>
          </p:cNvSpPr>
          <p:nvPr/>
        </p:nvSpPr>
        <p:spPr bwMode="auto">
          <a:xfrm>
            <a:off x="5556348" y="1132114"/>
            <a:ext cx="26987" cy="3838575"/>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 Box 43">
            <a:extLst>
              <a:ext uri="{FF2B5EF4-FFF2-40B4-BE49-F238E27FC236}">
                <a16:creationId xmlns:a16="http://schemas.microsoft.com/office/drawing/2014/main" id="{8C0EC51E-88E1-6C41-BB79-7059F9E9EDEC}"/>
              </a:ext>
            </a:extLst>
          </p:cNvPr>
          <p:cNvSpPr txBox="1">
            <a:spLocks noChangeArrowheads="1"/>
          </p:cNvSpPr>
          <p:nvPr/>
        </p:nvSpPr>
        <p:spPr bwMode="auto">
          <a:xfrm>
            <a:off x="2128935" y="5754914"/>
            <a:ext cx="6996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a:t>[1] Skoulidas AI,  Ackerman DM, Johnson KJ, and Sholl DS </a:t>
            </a:r>
            <a:r>
              <a:rPr lang="en-US" altLang="en-US" sz="1400" i="1"/>
              <a:t>Phys. Rev. Let.</a:t>
            </a:r>
            <a:r>
              <a:rPr lang="en-US" altLang="en-US" sz="1400"/>
              <a:t>, </a:t>
            </a:r>
            <a:r>
              <a:rPr lang="en-US" altLang="en-US" sz="1400" b="1"/>
              <a:t>89</a:t>
            </a:r>
            <a:r>
              <a:rPr lang="en-US" altLang="en-US" sz="1400"/>
              <a:t> (2002) 185901</a:t>
            </a:r>
          </a:p>
        </p:txBody>
      </p:sp>
      <mc:AlternateContent xmlns:mc="http://schemas.openxmlformats.org/markup-compatibility/2006">
        <mc:Choice xmlns:p14="http://schemas.microsoft.com/office/powerpoint/2010/main" Requires="p14">
          <p:contentPart p14:bwMode="auto" r:id="rId7">
            <p14:nvContentPartPr>
              <p14:cNvPr id="16" name="墨迹 16">
                <a:extLst>
                  <a:ext uri="{FF2B5EF4-FFF2-40B4-BE49-F238E27FC236}">
                    <a16:creationId xmlns:a16="http://schemas.microsoft.com/office/drawing/2014/main" id="{18918A12-E7B1-81BF-1664-BA29320F757C}"/>
                  </a:ext>
                </a:extLst>
              </p14:cNvPr>
              <p14:cNvContentPartPr/>
              <p14:nvPr/>
            </p14:nvContentPartPr>
            <p14:xfrm>
              <a:off x="588343" y="423619"/>
              <a:ext cx="2276280" cy="924480"/>
            </p14:xfrm>
          </p:contentPart>
        </mc:Choice>
        <mc:Fallback>
          <p:pic>
            <p:nvPicPr>
              <p:cNvPr id="16" name="墨迹 16">
                <a:extLst>
                  <a:ext uri="{FF2B5EF4-FFF2-40B4-BE49-F238E27FC236}">
                    <a16:creationId xmlns:a16="http://schemas.microsoft.com/office/drawing/2014/main" id="{18918A12-E7B1-81BF-1664-BA29320F757C}"/>
                  </a:ext>
                </a:extLst>
              </p:cNvPr>
              <p:cNvPicPr/>
              <p:nvPr/>
            </p:nvPicPr>
            <p:blipFill>
              <a:blip r:embed="rId8"/>
              <a:stretch>
                <a:fillRect/>
              </a:stretch>
            </p:blipFill>
            <p:spPr>
              <a:xfrm>
                <a:off x="573223" y="408499"/>
                <a:ext cx="2306880" cy="955080"/>
              </a:xfrm>
              <a:prstGeom prst="rect">
                <a:avLst/>
              </a:prstGeom>
            </p:spPr>
          </p:pic>
        </mc:Fallback>
      </mc:AlternateContent>
    </p:spTree>
    <p:extLst>
      <p:ext uri="{BB962C8B-B14F-4D97-AF65-F5344CB8AC3E}">
        <p14:creationId xmlns:p14="http://schemas.microsoft.com/office/powerpoint/2010/main" val="4099128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CF5EFE-3871-ED46-ADE2-9915CFAF8CF8}"/>
              </a:ext>
            </a:extLst>
          </p:cNvPr>
          <p:cNvSpPr>
            <a:spLocks noGrp="1"/>
          </p:cNvSpPr>
          <p:nvPr>
            <p:ph type="sldNum" sz="quarter" idx="12"/>
          </p:nvPr>
        </p:nvSpPr>
        <p:spPr/>
        <p:txBody>
          <a:bodyPr/>
          <a:lstStyle/>
          <a:p>
            <a:fld id="{C4993EAC-89B1-C94D-99E7-C7438ED9937B}" type="slidenum">
              <a:rPr lang="en-US" smtClean="0"/>
              <a:t>13</a:t>
            </a:fld>
            <a:endParaRPr lang="en-US"/>
          </a:p>
        </p:txBody>
      </p:sp>
      <p:sp>
        <p:nvSpPr>
          <p:cNvPr id="3" name="TextBox 2">
            <a:extLst>
              <a:ext uri="{FF2B5EF4-FFF2-40B4-BE49-F238E27FC236}">
                <a16:creationId xmlns:a16="http://schemas.microsoft.com/office/drawing/2014/main" id="{CF7A8713-D68B-5142-A9F6-401880B25E65}"/>
              </a:ext>
            </a:extLst>
          </p:cNvPr>
          <p:cNvSpPr txBox="1"/>
          <p:nvPr/>
        </p:nvSpPr>
        <p:spPr>
          <a:xfrm>
            <a:off x="489610" y="0"/>
            <a:ext cx="10797512" cy="707886"/>
          </a:xfrm>
          <a:prstGeom prst="rect">
            <a:avLst/>
          </a:prstGeom>
          <a:noFill/>
        </p:spPr>
        <p:txBody>
          <a:bodyPr wrap="square" rtlCol="0">
            <a:spAutoFit/>
          </a:bodyPr>
          <a:lstStyle/>
          <a:p>
            <a:pPr algn="ctr"/>
            <a:r>
              <a:rPr lang="en-US" sz="4000" b="1" dirty="0"/>
              <a:t>Monte Carlo Approach – Summary</a:t>
            </a:r>
          </a:p>
        </p:txBody>
      </p:sp>
      <p:sp>
        <p:nvSpPr>
          <p:cNvPr id="4" name="TextBox 3">
            <a:extLst>
              <a:ext uri="{FF2B5EF4-FFF2-40B4-BE49-F238E27FC236}">
                <a16:creationId xmlns:a16="http://schemas.microsoft.com/office/drawing/2014/main" id="{95070341-775C-F24B-A776-684DFA115B91}"/>
              </a:ext>
            </a:extLst>
          </p:cNvPr>
          <p:cNvSpPr txBox="1"/>
          <p:nvPr/>
        </p:nvSpPr>
        <p:spPr>
          <a:xfrm>
            <a:off x="489610" y="707886"/>
            <a:ext cx="10317707" cy="5909310"/>
          </a:xfrm>
          <a:prstGeom prst="rect">
            <a:avLst/>
          </a:prstGeom>
          <a:noFill/>
        </p:spPr>
        <p:txBody>
          <a:bodyPr wrap="square" rtlCol="0">
            <a:spAutoFit/>
          </a:bodyPr>
          <a:lstStyle/>
          <a:p>
            <a:r>
              <a:rPr lang="en-US" dirty="0"/>
              <a:t>Key concept: Sample the configuration space based on the </a:t>
            </a:r>
            <a:r>
              <a:rPr lang="en-US" b="1" dirty="0"/>
              <a:t>relative probability distribution </a:t>
            </a:r>
            <a:r>
              <a:rPr lang="en-US" dirty="0"/>
              <a:t>appropriate for the ensemble</a:t>
            </a:r>
          </a:p>
          <a:p>
            <a:endParaRPr lang="en-US" dirty="0"/>
          </a:p>
          <a:p>
            <a:r>
              <a:rPr lang="en-US" dirty="0"/>
              <a:t>Walk through configuration space based on a Metropolis algorithm to accept/reject changes. Collect the average of the property of interest. </a:t>
            </a:r>
          </a:p>
          <a:p>
            <a:endParaRPr lang="en-US" dirty="0"/>
          </a:p>
          <a:p>
            <a:r>
              <a:rPr lang="en-US" dirty="0"/>
              <a:t>Advantages (versus MD):</a:t>
            </a:r>
          </a:p>
          <a:p>
            <a:endParaRPr lang="en-US" dirty="0"/>
          </a:p>
          <a:p>
            <a:pPr marL="342900" indent="-342900">
              <a:buAutoNum type="arabicPeriod"/>
            </a:pPr>
            <a:r>
              <a:rPr lang="en-US" dirty="0"/>
              <a:t>Relatively the same procedure for different ensembles. Can keep variables constant rigorously (e.g. T in NVT ensemble) without more complex techniques required in MD (e.g. thermostat for NVT MD). </a:t>
            </a:r>
          </a:p>
          <a:p>
            <a:pPr marL="342900" indent="-342900">
              <a:buAutoNum type="arabicPeriod"/>
            </a:pPr>
            <a:endParaRPr lang="en-US" dirty="0"/>
          </a:p>
          <a:p>
            <a:pPr marL="342900" indent="-342900">
              <a:buAutoNum type="arabicPeriod"/>
            </a:pPr>
            <a:r>
              <a:rPr lang="en-US" dirty="0"/>
              <a:t>Can allow more rapid equilibration (with proper random moves) of complex systems like polymers. </a:t>
            </a:r>
          </a:p>
          <a:p>
            <a:pPr marL="342900" indent="-342900">
              <a:buAutoNum type="arabicPeriod"/>
            </a:pPr>
            <a:endParaRPr lang="en-US" dirty="0"/>
          </a:p>
          <a:p>
            <a:pPr marL="342900" indent="-342900">
              <a:buAutoNum type="arabicPeriod"/>
            </a:pPr>
            <a:r>
              <a:rPr lang="en-US" dirty="0"/>
              <a:t>Only requires energies </a:t>
            </a:r>
            <a:r>
              <a:rPr lang="en-US" dirty="0">
                <a:sym typeface="Wingdings" pitchFamily="2" charset="2"/>
              </a:rPr>
              <a:t> does not require calculation of forces or velocities.</a:t>
            </a:r>
          </a:p>
          <a:p>
            <a:pPr marL="342900" indent="-342900">
              <a:buAutoNum type="arabicPeriod"/>
            </a:pPr>
            <a:endParaRPr lang="en-US" dirty="0">
              <a:sym typeface="Wingdings" pitchFamily="2" charset="2"/>
            </a:endParaRPr>
          </a:p>
          <a:p>
            <a:pPr marL="342900" indent="-342900">
              <a:buAutoNum type="arabicPeriod"/>
            </a:pPr>
            <a:r>
              <a:rPr lang="en-US" dirty="0">
                <a:sym typeface="Wingdings" pitchFamily="2" charset="2"/>
              </a:rPr>
              <a:t>Not impacted by issues of evolution of equation of motion. </a:t>
            </a:r>
          </a:p>
          <a:p>
            <a:pPr marL="342900" indent="-342900">
              <a:buAutoNum type="arabicPeriod"/>
            </a:pPr>
            <a:endParaRPr lang="en-US" dirty="0">
              <a:sym typeface="Wingdings" pitchFamily="2" charset="2"/>
            </a:endParaRPr>
          </a:p>
          <a:p>
            <a:r>
              <a:rPr lang="en-US" dirty="0">
                <a:sym typeface="Wingdings" pitchFamily="2" charset="2"/>
              </a:rPr>
              <a:t>Disadvantages (versus MD):</a:t>
            </a:r>
          </a:p>
          <a:p>
            <a:pPr marL="342900" indent="-342900">
              <a:buAutoNum type="arabicPeriod"/>
            </a:pPr>
            <a:r>
              <a:rPr lang="en-US" dirty="0">
                <a:sym typeface="Wingdings" pitchFamily="2" charset="2"/>
              </a:rPr>
              <a:t>Move types have to be determined by user (e.g. how big is your atomic displacement).</a:t>
            </a:r>
          </a:p>
          <a:p>
            <a:pPr marL="342900" indent="-342900">
              <a:buAutoNum type="arabicPeriod"/>
            </a:pPr>
            <a:endParaRPr lang="en-US" dirty="0">
              <a:sym typeface="Wingdings" pitchFamily="2" charset="2"/>
            </a:endParaRPr>
          </a:p>
          <a:p>
            <a:pPr marL="342900" indent="-342900">
              <a:buAutoNum type="arabicPeriod"/>
            </a:pPr>
            <a:r>
              <a:rPr lang="en-US" dirty="0">
                <a:sym typeface="Wingdings" pitchFamily="2" charset="2"/>
              </a:rPr>
              <a:t>You do not have velocity and time evolution of structure  cannot access some important information </a:t>
            </a:r>
            <a:endParaRPr lang="en-US" dirty="0"/>
          </a:p>
        </p:txBody>
      </p:sp>
    </p:spTree>
    <p:extLst>
      <p:ext uri="{BB962C8B-B14F-4D97-AF65-F5344CB8AC3E}">
        <p14:creationId xmlns:p14="http://schemas.microsoft.com/office/powerpoint/2010/main" val="205174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16F41A-CE60-8F45-AB80-033D77157CA7}"/>
              </a:ext>
            </a:extLst>
          </p:cNvPr>
          <p:cNvSpPr>
            <a:spLocks noGrp="1"/>
          </p:cNvSpPr>
          <p:nvPr>
            <p:ph type="sldNum" sz="quarter" idx="12"/>
          </p:nvPr>
        </p:nvSpPr>
        <p:spPr/>
        <p:txBody>
          <a:bodyPr/>
          <a:lstStyle/>
          <a:p>
            <a:fld id="{C4993EAC-89B1-C94D-99E7-C7438ED9937B}" type="slidenum">
              <a:rPr lang="en-US" smtClean="0"/>
              <a:t>14</a:t>
            </a:fld>
            <a:endParaRPr lang="en-US"/>
          </a:p>
        </p:txBody>
      </p:sp>
      <p:sp>
        <p:nvSpPr>
          <p:cNvPr id="3" name="TextBox 2">
            <a:extLst>
              <a:ext uri="{FF2B5EF4-FFF2-40B4-BE49-F238E27FC236}">
                <a16:creationId xmlns:a16="http://schemas.microsoft.com/office/drawing/2014/main" id="{00E31FB9-E80E-7641-8514-2136EFA823F7}"/>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Molecular Dynamics</a:t>
            </a:r>
          </a:p>
        </p:txBody>
      </p:sp>
      <p:sp>
        <p:nvSpPr>
          <p:cNvPr id="4" name="TextBox 3">
            <a:extLst>
              <a:ext uri="{FF2B5EF4-FFF2-40B4-BE49-F238E27FC236}">
                <a16:creationId xmlns:a16="http://schemas.microsoft.com/office/drawing/2014/main" id="{63054690-0B51-2349-820E-A3D08C376C2D}"/>
              </a:ext>
            </a:extLst>
          </p:cNvPr>
          <p:cNvSpPr txBox="1"/>
          <p:nvPr/>
        </p:nvSpPr>
        <p:spPr>
          <a:xfrm>
            <a:off x="489610" y="887439"/>
            <a:ext cx="6593115" cy="1354217"/>
          </a:xfrm>
          <a:prstGeom prst="rect">
            <a:avLst/>
          </a:prstGeom>
          <a:noFill/>
        </p:spPr>
        <p:txBody>
          <a:bodyPr wrap="square" rtlCol="0">
            <a:spAutoFit/>
          </a:bodyPr>
          <a:lstStyle/>
          <a:p>
            <a:r>
              <a:rPr lang="en-US" altLang="en-US" sz="2400" dirty="0">
                <a:ea typeface="ＭＳ Ｐゴシック" charset="-128"/>
              </a:rPr>
              <a:t>Integrate Newton’s laws</a:t>
            </a:r>
          </a:p>
          <a:p>
            <a:pPr marL="800100" lvl="1" indent="-342900">
              <a:buFont typeface="Arial" panose="020B0604020202020204" pitchFamily="34" charset="0"/>
              <a:buChar char="•"/>
            </a:pPr>
            <a:r>
              <a:rPr lang="en-US" altLang="en-US" sz="2000" dirty="0">
                <a:ea typeface="ＭＳ Ｐゴシック" charset="-128"/>
              </a:rPr>
              <a:t>Start with all particles’ initial positions and velocities</a:t>
            </a:r>
          </a:p>
          <a:p>
            <a:pPr marL="800100" lvl="1" indent="-342900">
              <a:buFont typeface="Arial" panose="020B0604020202020204" pitchFamily="34" charset="0"/>
              <a:buChar char="•"/>
            </a:pPr>
            <a:r>
              <a:rPr lang="en-US" altLang="en-US" sz="2000" dirty="0">
                <a:ea typeface="ＭＳ Ｐゴシック" charset="-128"/>
              </a:rPr>
              <a:t>Step by step calculate forces and update distances </a:t>
            </a:r>
          </a:p>
          <a:p>
            <a:endParaRPr lang="en-US" dirty="0"/>
          </a:p>
        </p:txBody>
      </p:sp>
      <p:sp>
        <p:nvSpPr>
          <p:cNvPr id="5" name="TextBox 4">
            <a:extLst>
              <a:ext uri="{FF2B5EF4-FFF2-40B4-BE49-F238E27FC236}">
                <a16:creationId xmlns:a16="http://schemas.microsoft.com/office/drawing/2014/main" id="{5635B1CC-3E94-154F-BFD7-EE9C28F2F1A9}"/>
              </a:ext>
            </a:extLst>
          </p:cNvPr>
          <p:cNvSpPr txBox="1"/>
          <p:nvPr/>
        </p:nvSpPr>
        <p:spPr>
          <a:xfrm>
            <a:off x="489610" y="2241656"/>
            <a:ext cx="10797512" cy="400110"/>
          </a:xfrm>
          <a:prstGeom prst="rect">
            <a:avLst/>
          </a:prstGeom>
          <a:noFill/>
        </p:spPr>
        <p:txBody>
          <a:bodyPr wrap="square" rtlCol="0">
            <a:spAutoFit/>
          </a:bodyPr>
          <a:lstStyle/>
          <a:p>
            <a:r>
              <a:rPr lang="en-US" sz="2000" dirty="0"/>
              <a:t>MD is a natural fit for constant NVE system BUT looking at time average instead of statistical ensemble </a:t>
            </a:r>
          </a:p>
        </p:txBody>
      </p:sp>
      <p:pic>
        <p:nvPicPr>
          <p:cNvPr id="6" name="Picture 5">
            <a:extLst>
              <a:ext uri="{FF2B5EF4-FFF2-40B4-BE49-F238E27FC236}">
                <a16:creationId xmlns:a16="http://schemas.microsoft.com/office/drawing/2014/main" id="{7F2672B4-1BFB-9F49-ADB0-4FF51ABA8608}"/>
              </a:ext>
            </a:extLst>
          </p:cNvPr>
          <p:cNvPicPr>
            <a:picLocks noChangeAspect="1"/>
          </p:cNvPicPr>
          <p:nvPr/>
        </p:nvPicPr>
        <p:blipFill>
          <a:blip r:embed="rId2"/>
          <a:stretch>
            <a:fillRect/>
          </a:stretch>
        </p:blipFill>
        <p:spPr>
          <a:xfrm>
            <a:off x="401966" y="2775580"/>
            <a:ext cx="5486400" cy="1020071"/>
          </a:xfrm>
          <a:prstGeom prst="rect">
            <a:avLst/>
          </a:prstGeom>
        </p:spPr>
      </p:pic>
      <p:pic>
        <p:nvPicPr>
          <p:cNvPr id="7" name="Picture 6">
            <a:extLst>
              <a:ext uri="{FF2B5EF4-FFF2-40B4-BE49-F238E27FC236}">
                <a16:creationId xmlns:a16="http://schemas.microsoft.com/office/drawing/2014/main" id="{12D88EEE-E27C-5B43-8812-B61E1B214D9F}"/>
              </a:ext>
            </a:extLst>
          </p:cNvPr>
          <p:cNvPicPr>
            <a:picLocks noChangeAspect="1"/>
          </p:cNvPicPr>
          <p:nvPr/>
        </p:nvPicPr>
        <p:blipFill>
          <a:blip r:embed="rId3"/>
          <a:stretch>
            <a:fillRect/>
          </a:stretch>
        </p:blipFill>
        <p:spPr>
          <a:xfrm>
            <a:off x="6096000" y="2962461"/>
            <a:ext cx="5029200" cy="775778"/>
          </a:xfrm>
          <a:prstGeom prst="rect">
            <a:avLst/>
          </a:prstGeom>
        </p:spPr>
      </p:pic>
      <p:sp>
        <p:nvSpPr>
          <p:cNvPr id="8" name="TextBox 7">
            <a:extLst>
              <a:ext uri="{FF2B5EF4-FFF2-40B4-BE49-F238E27FC236}">
                <a16:creationId xmlns:a16="http://schemas.microsoft.com/office/drawing/2014/main" id="{2BAFB2C0-1214-FA46-B3A6-660953715F0A}"/>
              </a:ext>
            </a:extLst>
          </p:cNvPr>
          <p:cNvSpPr txBox="1"/>
          <p:nvPr/>
        </p:nvSpPr>
        <p:spPr>
          <a:xfrm>
            <a:off x="6447295" y="3738239"/>
            <a:ext cx="4677905" cy="369332"/>
          </a:xfrm>
          <a:prstGeom prst="rect">
            <a:avLst/>
          </a:prstGeom>
          <a:noFill/>
        </p:spPr>
        <p:txBody>
          <a:bodyPr wrap="square" rtlCol="0">
            <a:spAutoFit/>
          </a:bodyPr>
          <a:lstStyle/>
          <a:p>
            <a:r>
              <a:rPr lang="en-US" dirty="0"/>
              <a:t>Ensemble average </a:t>
            </a:r>
            <a:r>
              <a:rPr lang="en-US" dirty="0">
                <a:sym typeface="Wingdings" pitchFamily="2" charset="2"/>
              </a:rPr>
              <a:t> MC methods</a:t>
            </a:r>
            <a:endParaRPr lang="en-US" dirty="0"/>
          </a:p>
        </p:txBody>
      </p:sp>
      <p:sp>
        <p:nvSpPr>
          <p:cNvPr id="9" name="TextBox 8">
            <a:extLst>
              <a:ext uri="{FF2B5EF4-FFF2-40B4-BE49-F238E27FC236}">
                <a16:creationId xmlns:a16="http://schemas.microsoft.com/office/drawing/2014/main" id="{17C43BC2-FD0D-3844-AFBB-A00DEF872E96}"/>
              </a:ext>
            </a:extLst>
          </p:cNvPr>
          <p:cNvSpPr txBox="1"/>
          <p:nvPr/>
        </p:nvSpPr>
        <p:spPr>
          <a:xfrm>
            <a:off x="1051302" y="3811317"/>
            <a:ext cx="4677905" cy="369332"/>
          </a:xfrm>
          <a:prstGeom prst="rect">
            <a:avLst/>
          </a:prstGeom>
          <a:noFill/>
        </p:spPr>
        <p:txBody>
          <a:bodyPr wrap="square" rtlCol="0">
            <a:spAutoFit/>
          </a:bodyPr>
          <a:lstStyle/>
          <a:p>
            <a:r>
              <a:rPr lang="en-US" dirty="0"/>
              <a:t>time average of evolution of system </a:t>
            </a:r>
            <a:r>
              <a:rPr lang="en-US" dirty="0">
                <a:sym typeface="Wingdings" pitchFamily="2" charset="2"/>
              </a:rPr>
              <a:t> MD</a:t>
            </a:r>
            <a:endParaRPr lang="en-US" dirty="0"/>
          </a:p>
        </p:txBody>
      </p:sp>
    </p:spTree>
    <p:extLst>
      <p:ext uri="{BB962C8B-B14F-4D97-AF65-F5344CB8AC3E}">
        <p14:creationId xmlns:p14="http://schemas.microsoft.com/office/powerpoint/2010/main" val="3154277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7178A4-3335-3341-9304-32929D29F698}"/>
              </a:ext>
            </a:extLst>
          </p:cNvPr>
          <p:cNvSpPr>
            <a:spLocks noGrp="1"/>
          </p:cNvSpPr>
          <p:nvPr>
            <p:ph type="sldNum" sz="quarter" idx="12"/>
          </p:nvPr>
        </p:nvSpPr>
        <p:spPr/>
        <p:txBody>
          <a:bodyPr/>
          <a:lstStyle/>
          <a:p>
            <a:fld id="{C4993EAC-89B1-C94D-99E7-C7438ED9937B}" type="slidenum">
              <a:rPr lang="en-US" smtClean="0"/>
              <a:t>15</a:t>
            </a:fld>
            <a:endParaRPr lang="en-US"/>
          </a:p>
        </p:txBody>
      </p:sp>
      <p:sp>
        <p:nvSpPr>
          <p:cNvPr id="3" name="TextBox 2">
            <a:extLst>
              <a:ext uri="{FF2B5EF4-FFF2-40B4-BE49-F238E27FC236}">
                <a16:creationId xmlns:a16="http://schemas.microsoft.com/office/drawing/2014/main" id="{7D7A36A1-C2E0-5D44-822F-3FE4356D0CAF}"/>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MD– Numerical Integrating Newton’s Laws</a:t>
            </a:r>
          </a:p>
        </p:txBody>
      </p:sp>
      <p:sp>
        <p:nvSpPr>
          <p:cNvPr id="6" name="Subtitle 2">
            <a:extLst>
              <a:ext uri="{FF2B5EF4-FFF2-40B4-BE49-F238E27FC236}">
                <a16:creationId xmlns:a16="http://schemas.microsoft.com/office/drawing/2014/main" id="{91341168-3372-7748-93D8-3BA1EBF4EDA3}"/>
              </a:ext>
            </a:extLst>
          </p:cNvPr>
          <p:cNvSpPr txBox="1">
            <a:spLocks/>
          </p:cNvSpPr>
          <p:nvPr/>
        </p:nvSpPr>
        <p:spPr>
          <a:xfrm>
            <a:off x="825257" y="835025"/>
            <a:ext cx="10782973" cy="5886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ea typeface="ＭＳ Ｐゴシック" charset="-128"/>
              </a:rPr>
              <a:t>Velocity-</a:t>
            </a:r>
            <a:r>
              <a:rPr lang="en-US" altLang="en-US" sz="2400" dirty="0" err="1">
                <a:ea typeface="ＭＳ Ｐゴシック" charset="-128"/>
              </a:rPr>
              <a:t>Verlet</a:t>
            </a:r>
            <a:r>
              <a:rPr lang="en-US" altLang="en-US" sz="2400" dirty="0">
                <a:ea typeface="ＭＳ Ｐゴシック" charset="-128"/>
              </a:rPr>
              <a:t> </a:t>
            </a:r>
          </a:p>
          <a:p>
            <a:pPr marL="0" indent="0">
              <a:buFont typeface="Arial" panose="020B0604020202020204" pitchFamily="34" charset="0"/>
              <a:buNone/>
            </a:pPr>
            <a:r>
              <a:rPr lang="en-US" altLang="en-US" sz="2400" dirty="0">
                <a:ea typeface="ＭＳ Ｐゴシック" charset="-128"/>
              </a:rPr>
              <a:t>	algorithm:</a:t>
            </a:r>
          </a:p>
          <a:p>
            <a:pPr marL="0" indent="0">
              <a:buFont typeface="Arial" panose="020B0604020202020204" pitchFamily="34" charset="0"/>
              <a:buNone/>
            </a:pPr>
            <a:r>
              <a:rPr lang="en-US" altLang="en-US" sz="2400" dirty="0">
                <a:ea typeface="ＭＳ Ｐゴシック" charset="-128"/>
              </a:rPr>
              <a:t>	alone, gives</a:t>
            </a:r>
          </a:p>
          <a:p>
            <a:pPr marL="0" indent="0">
              <a:buFont typeface="Arial" panose="020B0604020202020204" pitchFamily="34" charset="0"/>
              <a:buNone/>
            </a:pPr>
            <a:r>
              <a:rPr lang="en-US" altLang="en-US" sz="2400" dirty="0">
                <a:ea typeface="ＭＳ Ｐゴシック" charset="-128"/>
              </a:rPr>
              <a:t>	NVE ensemble</a:t>
            </a:r>
          </a:p>
          <a:p>
            <a:pPr marL="0" indent="0">
              <a:buFont typeface="Arial" panose="020B0604020202020204" pitchFamily="34" charset="0"/>
              <a:buNone/>
            </a:pPr>
            <a:endParaRPr lang="en-US" altLang="en-US" sz="1200" dirty="0">
              <a:ea typeface="ＭＳ Ｐゴシック" charset="-128"/>
            </a:endParaRPr>
          </a:p>
          <a:p>
            <a:r>
              <a:rPr lang="en-US" altLang="en-US" sz="2400" dirty="0">
                <a:ea typeface="ＭＳ Ｐゴシック" charset="-128"/>
              </a:rPr>
              <a:t>Integrator does not perfectly solve Newton’s laws due to finite time steps and limited accuracy (roundoff error); small error in each timestep accumulates over time</a:t>
            </a:r>
          </a:p>
          <a:p>
            <a:r>
              <a:rPr lang="en-US" altLang="en-US" sz="2400" dirty="0">
                <a:ea typeface="ＭＳ Ｐゴシック" charset="-128"/>
              </a:rPr>
              <a:t>A given initial (p</a:t>
            </a:r>
            <a:r>
              <a:rPr lang="en-US" altLang="en-US" sz="2400" baseline="30000" dirty="0">
                <a:ea typeface="ＭＳ Ｐゴシック" charset="-128"/>
              </a:rPr>
              <a:t>f</a:t>
            </a:r>
            <a:r>
              <a:rPr lang="en-US" altLang="en-US" sz="2400" dirty="0">
                <a:ea typeface="ＭＳ Ｐゴシック" charset="-128"/>
              </a:rPr>
              <a:t>(t=0), </a:t>
            </a:r>
            <a:r>
              <a:rPr lang="en-US" altLang="en-US" sz="2400" dirty="0" err="1">
                <a:ea typeface="ＭＳ Ｐゴシック" charset="-128"/>
              </a:rPr>
              <a:t>q</a:t>
            </a:r>
            <a:r>
              <a:rPr lang="en-US" altLang="en-US" sz="2400" baseline="30000" dirty="0" err="1">
                <a:ea typeface="ＭＳ Ｐゴシック" charset="-128"/>
              </a:rPr>
              <a:t>f</a:t>
            </a:r>
            <a:r>
              <a:rPr lang="en-US" altLang="en-US" sz="2400" dirty="0">
                <a:ea typeface="ＭＳ Ｐゴシック" charset="-128"/>
              </a:rPr>
              <a:t>(t=0)) </a:t>
            </a:r>
            <a:r>
              <a:rPr lang="en-US" altLang="en-US" sz="2400" i="1" dirty="0">
                <a:ea typeface="ＭＳ Ｐゴシック" charset="-128"/>
              </a:rPr>
              <a:t>theoretically</a:t>
            </a:r>
            <a:r>
              <a:rPr lang="en-US" altLang="en-US" sz="2400" dirty="0">
                <a:ea typeface="ＭＳ Ｐゴシック" charset="-128"/>
              </a:rPr>
              <a:t> leads to a specific (p</a:t>
            </a:r>
            <a:r>
              <a:rPr lang="en-US" altLang="en-US" sz="2400" baseline="30000" dirty="0">
                <a:ea typeface="ＭＳ Ｐゴシック" charset="-128"/>
              </a:rPr>
              <a:t>f</a:t>
            </a:r>
            <a:r>
              <a:rPr lang="en-US" altLang="en-US" sz="2400" dirty="0">
                <a:ea typeface="ＭＳ Ｐゴシック" charset="-128"/>
              </a:rPr>
              <a:t>(t), </a:t>
            </a:r>
            <a:r>
              <a:rPr lang="en-US" altLang="en-US" sz="2400" dirty="0" err="1">
                <a:ea typeface="ＭＳ Ｐゴシック" charset="-128"/>
              </a:rPr>
              <a:t>q</a:t>
            </a:r>
            <a:r>
              <a:rPr lang="en-US" altLang="en-US" sz="2400" baseline="30000" dirty="0" err="1">
                <a:ea typeface="ＭＳ Ｐゴシック" charset="-128"/>
              </a:rPr>
              <a:t>f</a:t>
            </a:r>
            <a:r>
              <a:rPr lang="en-US" altLang="en-US" sz="2400" dirty="0">
                <a:ea typeface="ＭＳ Ｐゴシック" charset="-128"/>
              </a:rPr>
              <a:t>(t)), but at long times (p</a:t>
            </a:r>
            <a:r>
              <a:rPr lang="en-US" altLang="en-US" sz="2400" baseline="30000" dirty="0">
                <a:ea typeface="ＭＳ Ｐゴシック" charset="-128"/>
              </a:rPr>
              <a:t>f</a:t>
            </a:r>
            <a:r>
              <a:rPr lang="en-US" altLang="en-US" sz="2400" dirty="0">
                <a:ea typeface="ＭＳ Ｐゴシック" charset="-128"/>
              </a:rPr>
              <a:t>(t), </a:t>
            </a:r>
            <a:r>
              <a:rPr lang="en-US" altLang="en-US" sz="2400" dirty="0" err="1">
                <a:ea typeface="ＭＳ Ｐゴシック" charset="-128"/>
              </a:rPr>
              <a:t>q</a:t>
            </a:r>
            <a:r>
              <a:rPr lang="en-US" altLang="en-US" sz="2400" baseline="30000" dirty="0" err="1">
                <a:ea typeface="ＭＳ Ｐゴシック" charset="-128"/>
              </a:rPr>
              <a:t>f</a:t>
            </a:r>
            <a:r>
              <a:rPr lang="en-US" altLang="en-US" sz="2400" dirty="0">
                <a:ea typeface="ＭＳ Ｐゴシック" charset="-128"/>
              </a:rPr>
              <a:t>(t)) depends significantly on how integration was done </a:t>
            </a:r>
            <a:r>
              <a:rPr lang="en-US" altLang="en-US" sz="2400" dirty="0">
                <a:ea typeface="ＭＳ Ｐゴシック" charset="-128"/>
                <a:sym typeface="Wingdings"/>
              </a:rPr>
              <a:t> however, you follow a statistically similar path in phase space (for a good enough integration scheme) leading to the proper statistical properties</a:t>
            </a:r>
            <a:endParaRPr lang="en-US" altLang="en-US" sz="2400" dirty="0">
              <a:ea typeface="ＭＳ Ｐゴシック" charset="-128"/>
            </a:endParaRPr>
          </a:p>
          <a:p>
            <a:r>
              <a:rPr lang="en-US" altLang="en-US" sz="2400" dirty="0">
                <a:ea typeface="ＭＳ Ｐゴシック" charset="-128"/>
              </a:rPr>
              <a:t>Thermostats, </a:t>
            </a:r>
            <a:r>
              <a:rPr lang="en-US" altLang="en-US" sz="2400" dirty="0" err="1">
                <a:ea typeface="ＭＳ Ｐゴシック" charset="-128"/>
              </a:rPr>
              <a:t>barostats</a:t>
            </a:r>
            <a:r>
              <a:rPr lang="en-US" altLang="en-US" sz="2400" dirty="0">
                <a:ea typeface="ＭＳ Ｐゴシック" charset="-128"/>
              </a:rPr>
              <a:t> can be added to make adjustments (to velocities, volume) during </a:t>
            </a:r>
            <a:r>
              <a:rPr lang="en-US" altLang="en-US" sz="2400" dirty="0" err="1">
                <a:ea typeface="ＭＳ Ｐゴシック" charset="-128"/>
              </a:rPr>
              <a:t>timestepping</a:t>
            </a:r>
            <a:r>
              <a:rPr lang="en-US" altLang="en-US" sz="2400" dirty="0">
                <a:ea typeface="ＭＳ Ｐゴシック" charset="-128"/>
              </a:rPr>
              <a:t> to keep T, P constant</a:t>
            </a:r>
          </a:p>
        </p:txBody>
      </p:sp>
      <p:graphicFrame>
        <p:nvGraphicFramePr>
          <p:cNvPr id="7" name="Object 6">
            <a:extLst>
              <a:ext uri="{FF2B5EF4-FFF2-40B4-BE49-F238E27FC236}">
                <a16:creationId xmlns:a16="http://schemas.microsoft.com/office/drawing/2014/main" id="{376D3AB2-87A8-3D4D-B5A3-4F8F5605229B}"/>
              </a:ext>
            </a:extLst>
          </p:cNvPr>
          <p:cNvGraphicFramePr>
            <a:graphicFrameLocks noChangeAspect="1"/>
          </p:cNvGraphicFramePr>
          <p:nvPr>
            <p:extLst>
              <p:ext uri="{D42A27DB-BD31-4B8C-83A1-F6EECF244321}">
                <p14:modId xmlns:p14="http://schemas.microsoft.com/office/powerpoint/2010/main" val="3510774033"/>
              </p:ext>
            </p:extLst>
          </p:nvPr>
        </p:nvGraphicFramePr>
        <p:xfrm>
          <a:off x="3971683" y="917801"/>
          <a:ext cx="6177487" cy="1962150"/>
        </p:xfrm>
        <a:graphic>
          <a:graphicData uri="http://schemas.openxmlformats.org/presentationml/2006/ole">
            <mc:AlternateContent xmlns:mc="http://schemas.openxmlformats.org/markup-compatibility/2006">
              <mc:Choice xmlns:v="urn:schemas-microsoft-com:vml" Requires="v">
                <p:oleObj spid="_x0000_s3073" name="Equation" r:id="rId3" imgW="2298700" imgH="876300" progId="Equation.3">
                  <p:embed/>
                </p:oleObj>
              </mc:Choice>
              <mc:Fallback>
                <p:oleObj name="Equation" r:id="rId3" imgW="2298700" imgH="876300" progId="Equation.3">
                  <p:embed/>
                  <p:pic>
                    <p:nvPicPr>
                      <p:cNvPr id="7" name="Object 6">
                        <a:extLst>
                          <a:ext uri="{FF2B5EF4-FFF2-40B4-BE49-F238E27FC236}">
                            <a16:creationId xmlns:a16="http://schemas.microsoft.com/office/drawing/2014/main" id="{376D3AB2-87A8-3D4D-B5A3-4F8F5605229B}"/>
                          </a:ext>
                        </a:extLst>
                      </p:cNvPr>
                      <p:cNvPicPr/>
                      <p:nvPr/>
                    </p:nvPicPr>
                    <p:blipFill>
                      <a:blip r:embed="rId4"/>
                      <a:stretch>
                        <a:fillRect/>
                      </a:stretch>
                    </p:blipFill>
                    <p:spPr>
                      <a:xfrm>
                        <a:off x="3971683" y="917801"/>
                        <a:ext cx="6177487" cy="196215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15B9C4D1-C237-4940-A315-B78D3C78956E}"/>
              </a:ext>
            </a:extLst>
          </p:cNvPr>
          <p:cNvSpPr txBox="1"/>
          <p:nvPr/>
        </p:nvSpPr>
        <p:spPr>
          <a:xfrm>
            <a:off x="4036769" y="1974639"/>
            <a:ext cx="6116513" cy="369332"/>
          </a:xfrm>
          <a:prstGeom prst="rect">
            <a:avLst/>
          </a:prstGeom>
          <a:noFill/>
        </p:spPr>
        <p:txBody>
          <a:bodyPr wrap="square" rtlCol="0">
            <a:spAutoFit/>
          </a:bodyPr>
          <a:lstStyle/>
          <a:p>
            <a:r>
              <a:rPr lang="en-US" dirty="0"/>
              <a:t>Now can get a for next step from new positions</a:t>
            </a:r>
          </a:p>
        </p:txBody>
      </p:sp>
    </p:spTree>
    <p:extLst>
      <p:ext uri="{BB962C8B-B14F-4D97-AF65-F5344CB8AC3E}">
        <p14:creationId xmlns:p14="http://schemas.microsoft.com/office/powerpoint/2010/main" val="122341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175A26-7D63-F44B-9C83-3E1450C8841A}"/>
              </a:ext>
            </a:extLst>
          </p:cNvPr>
          <p:cNvSpPr>
            <a:spLocks noGrp="1"/>
          </p:cNvSpPr>
          <p:nvPr>
            <p:ph type="sldNum" sz="quarter" idx="12"/>
          </p:nvPr>
        </p:nvSpPr>
        <p:spPr/>
        <p:txBody>
          <a:bodyPr/>
          <a:lstStyle/>
          <a:p>
            <a:fld id="{C4993EAC-89B1-C94D-99E7-C7438ED9937B}" type="slidenum">
              <a:rPr lang="en-US" smtClean="0"/>
              <a:t>16</a:t>
            </a:fld>
            <a:endParaRPr lang="en-US"/>
          </a:p>
        </p:txBody>
      </p:sp>
      <p:sp>
        <p:nvSpPr>
          <p:cNvPr id="3" name="TextBox 2">
            <a:extLst>
              <a:ext uri="{FF2B5EF4-FFF2-40B4-BE49-F238E27FC236}">
                <a16:creationId xmlns:a16="http://schemas.microsoft.com/office/drawing/2014/main" id="{05DBF1F8-19C3-954B-BD4C-E357BFDBC38C}"/>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MD– Numerical Integrating Newton’s Laws</a:t>
            </a:r>
          </a:p>
        </p:txBody>
      </p:sp>
      <p:sp>
        <p:nvSpPr>
          <p:cNvPr id="4" name="TextBox 3">
            <a:extLst>
              <a:ext uri="{FF2B5EF4-FFF2-40B4-BE49-F238E27FC236}">
                <a16:creationId xmlns:a16="http://schemas.microsoft.com/office/drawing/2014/main" id="{6D58B653-CE61-6E4F-9914-0D16809EF42F}"/>
              </a:ext>
            </a:extLst>
          </p:cNvPr>
          <p:cNvSpPr txBox="1"/>
          <p:nvPr/>
        </p:nvSpPr>
        <p:spPr>
          <a:xfrm>
            <a:off x="697424" y="1193369"/>
            <a:ext cx="9996407" cy="830997"/>
          </a:xfrm>
          <a:prstGeom prst="rect">
            <a:avLst/>
          </a:prstGeom>
          <a:noFill/>
        </p:spPr>
        <p:txBody>
          <a:bodyPr wrap="square" rtlCol="0">
            <a:spAutoFit/>
          </a:bodyPr>
          <a:lstStyle/>
          <a:p>
            <a:r>
              <a:rPr lang="en-US" sz="2400" dirty="0"/>
              <a:t>Formally integrating Newton’s law for N particle system conserves energy </a:t>
            </a:r>
            <a:r>
              <a:rPr lang="en-US" sz="2400" dirty="0">
                <a:sym typeface="Wingdings" pitchFamily="2" charset="2"/>
              </a:rPr>
              <a:t> NVE ensemble for a constant volume and N system.</a:t>
            </a:r>
            <a:endParaRPr lang="en-US" sz="2400" dirty="0"/>
          </a:p>
        </p:txBody>
      </p:sp>
      <p:pic>
        <p:nvPicPr>
          <p:cNvPr id="5" name="Picture 4">
            <a:extLst>
              <a:ext uri="{FF2B5EF4-FFF2-40B4-BE49-F238E27FC236}">
                <a16:creationId xmlns:a16="http://schemas.microsoft.com/office/drawing/2014/main" id="{D9718DAE-3CEE-8646-A2DB-5DBE10D8CB25}"/>
              </a:ext>
            </a:extLst>
          </p:cNvPr>
          <p:cNvPicPr>
            <a:picLocks noChangeAspect="1"/>
          </p:cNvPicPr>
          <p:nvPr/>
        </p:nvPicPr>
        <p:blipFill>
          <a:blip r:embed="rId2"/>
          <a:stretch>
            <a:fillRect/>
          </a:stretch>
        </p:blipFill>
        <p:spPr>
          <a:xfrm>
            <a:off x="347313" y="2024366"/>
            <a:ext cx="5669280" cy="2300931"/>
          </a:xfrm>
          <a:prstGeom prst="rect">
            <a:avLst/>
          </a:prstGeom>
        </p:spPr>
      </p:pic>
      <p:sp>
        <p:nvSpPr>
          <p:cNvPr id="7" name="TextBox 6">
            <a:extLst>
              <a:ext uri="{FF2B5EF4-FFF2-40B4-BE49-F238E27FC236}">
                <a16:creationId xmlns:a16="http://schemas.microsoft.com/office/drawing/2014/main" id="{1E6DF46A-660F-B140-A5CD-6439A991EF41}"/>
              </a:ext>
            </a:extLst>
          </p:cNvPr>
          <p:cNvSpPr txBox="1"/>
          <p:nvPr/>
        </p:nvSpPr>
        <p:spPr>
          <a:xfrm>
            <a:off x="6016593" y="2402237"/>
            <a:ext cx="5591638" cy="1938992"/>
          </a:xfrm>
          <a:prstGeom prst="rect">
            <a:avLst/>
          </a:prstGeom>
          <a:noFill/>
        </p:spPr>
        <p:txBody>
          <a:bodyPr wrap="square" rtlCol="0">
            <a:spAutoFit/>
          </a:bodyPr>
          <a:lstStyle/>
          <a:p>
            <a:r>
              <a:rPr lang="en-US" sz="2400" dirty="0"/>
              <a:t>Velocity-</a:t>
            </a:r>
            <a:r>
              <a:rPr lang="en-US" sz="2400" dirty="0" err="1"/>
              <a:t>Verlet</a:t>
            </a:r>
            <a:r>
              <a:rPr lang="en-US" sz="2400" dirty="0"/>
              <a:t> algorithm – one of the most popular MD algorithms</a:t>
            </a:r>
          </a:p>
          <a:p>
            <a:endParaRPr lang="en-US" sz="2400" dirty="0"/>
          </a:p>
          <a:p>
            <a:r>
              <a:rPr lang="en-US" sz="2400" dirty="0"/>
              <a:t>With proper time step and precision can reduce energy drift</a:t>
            </a:r>
          </a:p>
        </p:txBody>
      </p:sp>
      <p:pic>
        <p:nvPicPr>
          <p:cNvPr id="8" name="Picture 7">
            <a:extLst>
              <a:ext uri="{FF2B5EF4-FFF2-40B4-BE49-F238E27FC236}">
                <a16:creationId xmlns:a16="http://schemas.microsoft.com/office/drawing/2014/main" id="{98CB513C-B552-0040-9648-093D657A8763}"/>
              </a:ext>
            </a:extLst>
          </p:cNvPr>
          <p:cNvPicPr>
            <a:picLocks noChangeAspect="1"/>
          </p:cNvPicPr>
          <p:nvPr/>
        </p:nvPicPr>
        <p:blipFill>
          <a:blip r:embed="rId3"/>
          <a:stretch>
            <a:fillRect/>
          </a:stretch>
        </p:blipFill>
        <p:spPr>
          <a:xfrm>
            <a:off x="747170" y="4610194"/>
            <a:ext cx="3200400" cy="1058601"/>
          </a:xfrm>
          <a:prstGeom prst="rect">
            <a:avLst/>
          </a:prstGeom>
        </p:spPr>
      </p:pic>
      <p:sp>
        <p:nvSpPr>
          <p:cNvPr id="9" name="TextBox 8">
            <a:extLst>
              <a:ext uri="{FF2B5EF4-FFF2-40B4-BE49-F238E27FC236}">
                <a16:creationId xmlns:a16="http://schemas.microsoft.com/office/drawing/2014/main" id="{D86A70B2-8064-5244-A0FA-E06152D9D33C}"/>
              </a:ext>
            </a:extLst>
          </p:cNvPr>
          <p:cNvSpPr txBox="1"/>
          <p:nvPr/>
        </p:nvSpPr>
        <p:spPr>
          <a:xfrm>
            <a:off x="3947570" y="4742481"/>
            <a:ext cx="4864842" cy="646331"/>
          </a:xfrm>
          <a:prstGeom prst="rect">
            <a:avLst/>
          </a:prstGeom>
          <a:noFill/>
        </p:spPr>
        <p:txBody>
          <a:bodyPr wrap="square" rtlCol="0">
            <a:spAutoFit/>
          </a:bodyPr>
          <a:lstStyle/>
          <a:p>
            <a:r>
              <a:rPr lang="en-US" dirty="0"/>
              <a:t>Forces on all atoms in the system can be obtained from potential energy evaluation. </a:t>
            </a:r>
          </a:p>
        </p:txBody>
      </p:sp>
    </p:spTree>
    <p:extLst>
      <p:ext uri="{BB962C8B-B14F-4D97-AF65-F5344CB8AC3E}">
        <p14:creationId xmlns:p14="http://schemas.microsoft.com/office/powerpoint/2010/main" val="3031055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21B63F-E09D-A14A-A1D2-ACF052B6202D}"/>
              </a:ext>
            </a:extLst>
          </p:cNvPr>
          <p:cNvSpPr>
            <a:spLocks noGrp="1"/>
          </p:cNvSpPr>
          <p:nvPr>
            <p:ph type="sldNum" sz="quarter" idx="12"/>
          </p:nvPr>
        </p:nvSpPr>
        <p:spPr/>
        <p:txBody>
          <a:bodyPr/>
          <a:lstStyle/>
          <a:p>
            <a:fld id="{C4993EAC-89B1-C94D-99E7-C7438ED9937B}" type="slidenum">
              <a:rPr lang="en-US" smtClean="0"/>
              <a:t>17</a:t>
            </a:fld>
            <a:endParaRPr lang="en-US"/>
          </a:p>
        </p:txBody>
      </p:sp>
      <p:sp>
        <p:nvSpPr>
          <p:cNvPr id="3" name="TextBox 2">
            <a:extLst>
              <a:ext uri="{FF2B5EF4-FFF2-40B4-BE49-F238E27FC236}">
                <a16:creationId xmlns:a16="http://schemas.microsoft.com/office/drawing/2014/main" id="{64D013C2-AE0C-0945-9BE6-75ABD0230A34}"/>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MD– Numerical Integrating Newton’s Laws</a:t>
            </a:r>
          </a:p>
        </p:txBody>
      </p:sp>
      <p:pic>
        <p:nvPicPr>
          <p:cNvPr id="4" name="Picture 3">
            <a:extLst>
              <a:ext uri="{FF2B5EF4-FFF2-40B4-BE49-F238E27FC236}">
                <a16:creationId xmlns:a16="http://schemas.microsoft.com/office/drawing/2014/main" id="{4B2F7B2D-AB34-ED4D-8938-5A5DAC0FF7D5}"/>
              </a:ext>
            </a:extLst>
          </p:cNvPr>
          <p:cNvPicPr>
            <a:picLocks noChangeAspect="1"/>
          </p:cNvPicPr>
          <p:nvPr/>
        </p:nvPicPr>
        <p:blipFill>
          <a:blip r:embed="rId2"/>
          <a:stretch>
            <a:fillRect/>
          </a:stretch>
        </p:blipFill>
        <p:spPr>
          <a:xfrm>
            <a:off x="650391" y="1239111"/>
            <a:ext cx="9326880" cy="4690805"/>
          </a:xfrm>
          <a:prstGeom prst="rect">
            <a:avLst/>
          </a:prstGeom>
        </p:spPr>
      </p:pic>
    </p:spTree>
    <p:extLst>
      <p:ext uri="{BB962C8B-B14F-4D97-AF65-F5344CB8AC3E}">
        <p14:creationId xmlns:p14="http://schemas.microsoft.com/office/powerpoint/2010/main" val="4259934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718811-A9F1-014D-9C50-4A8015945765}"/>
              </a:ext>
            </a:extLst>
          </p:cNvPr>
          <p:cNvSpPr>
            <a:spLocks noGrp="1"/>
          </p:cNvSpPr>
          <p:nvPr>
            <p:ph type="sldNum" sz="quarter" idx="12"/>
          </p:nvPr>
        </p:nvSpPr>
        <p:spPr/>
        <p:txBody>
          <a:bodyPr/>
          <a:lstStyle/>
          <a:p>
            <a:fld id="{C4993EAC-89B1-C94D-99E7-C7438ED9937B}" type="slidenum">
              <a:rPr lang="en-US" smtClean="0"/>
              <a:t>18</a:t>
            </a:fld>
            <a:endParaRPr lang="en-US"/>
          </a:p>
        </p:txBody>
      </p:sp>
      <p:sp>
        <p:nvSpPr>
          <p:cNvPr id="3" name="TextBox 2">
            <a:extLst>
              <a:ext uri="{FF2B5EF4-FFF2-40B4-BE49-F238E27FC236}">
                <a16:creationId xmlns:a16="http://schemas.microsoft.com/office/drawing/2014/main" id="{49471017-6C26-6A42-BA14-38C932FFDEF9}"/>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MD– Numerical Integrating Newton’s Laws</a:t>
            </a:r>
          </a:p>
        </p:txBody>
      </p:sp>
      <p:pic>
        <p:nvPicPr>
          <p:cNvPr id="4" name="Picture 3">
            <a:extLst>
              <a:ext uri="{FF2B5EF4-FFF2-40B4-BE49-F238E27FC236}">
                <a16:creationId xmlns:a16="http://schemas.microsoft.com/office/drawing/2014/main" id="{A95E2A7A-E4C0-5641-B418-8AD00B2E4872}"/>
              </a:ext>
            </a:extLst>
          </p:cNvPr>
          <p:cNvPicPr>
            <a:picLocks noChangeAspect="1"/>
          </p:cNvPicPr>
          <p:nvPr/>
        </p:nvPicPr>
        <p:blipFill>
          <a:blip r:embed="rId2"/>
          <a:stretch>
            <a:fillRect/>
          </a:stretch>
        </p:blipFill>
        <p:spPr>
          <a:xfrm>
            <a:off x="489610" y="1137188"/>
            <a:ext cx="7589520" cy="1581150"/>
          </a:xfrm>
          <a:prstGeom prst="rect">
            <a:avLst/>
          </a:prstGeom>
        </p:spPr>
      </p:pic>
      <p:sp>
        <p:nvSpPr>
          <p:cNvPr id="6" name="TextBox 5">
            <a:extLst>
              <a:ext uri="{FF2B5EF4-FFF2-40B4-BE49-F238E27FC236}">
                <a16:creationId xmlns:a16="http://schemas.microsoft.com/office/drawing/2014/main" id="{7946CF8F-2A48-3340-94BE-06AA5673EBBD}"/>
              </a:ext>
            </a:extLst>
          </p:cNvPr>
          <p:cNvSpPr txBox="1"/>
          <p:nvPr/>
        </p:nvSpPr>
        <p:spPr>
          <a:xfrm>
            <a:off x="8369085" y="1239864"/>
            <a:ext cx="2526223" cy="1200329"/>
          </a:xfrm>
          <a:prstGeom prst="rect">
            <a:avLst/>
          </a:prstGeom>
          <a:noFill/>
        </p:spPr>
        <p:txBody>
          <a:bodyPr wrap="square" rtlCol="0">
            <a:spAutoFit/>
          </a:bodyPr>
          <a:lstStyle/>
          <a:p>
            <a:r>
              <a:rPr lang="en-US" dirty="0"/>
              <a:t>Time step has to be smaller than the smallest motion in your simulation</a:t>
            </a:r>
          </a:p>
        </p:txBody>
      </p:sp>
      <p:sp>
        <p:nvSpPr>
          <p:cNvPr id="7" name="TextBox 6">
            <a:extLst>
              <a:ext uri="{FF2B5EF4-FFF2-40B4-BE49-F238E27FC236}">
                <a16:creationId xmlns:a16="http://schemas.microsoft.com/office/drawing/2014/main" id="{06A0FF6E-B234-4148-8D8A-0891913A97CD}"/>
              </a:ext>
            </a:extLst>
          </p:cNvPr>
          <p:cNvSpPr txBox="1"/>
          <p:nvPr/>
        </p:nvSpPr>
        <p:spPr>
          <a:xfrm>
            <a:off x="489609" y="3146156"/>
            <a:ext cx="11537075" cy="3416320"/>
          </a:xfrm>
          <a:prstGeom prst="rect">
            <a:avLst/>
          </a:prstGeom>
          <a:noFill/>
        </p:spPr>
        <p:txBody>
          <a:bodyPr wrap="square" rtlCol="0">
            <a:spAutoFit/>
          </a:bodyPr>
          <a:lstStyle/>
          <a:p>
            <a:r>
              <a:rPr lang="en-US" sz="2400" dirty="0"/>
              <a:t>Initial positions: Select to mimic relevant structure (e.g. condensed matter versus gas)</a:t>
            </a:r>
          </a:p>
          <a:p>
            <a:endParaRPr lang="en-US" sz="2400" dirty="0"/>
          </a:p>
          <a:p>
            <a:r>
              <a:rPr lang="en-US" sz="2400" dirty="0"/>
              <a:t>Initial velocities: Select from Maxwell-</a:t>
            </a:r>
            <a:r>
              <a:rPr lang="en-US" sz="2400" dirty="0" err="1"/>
              <a:t>Boltzman</a:t>
            </a:r>
            <a:r>
              <a:rPr lang="en-US" sz="2400" dirty="0"/>
              <a:t> distribution for velocities based on temperature</a:t>
            </a:r>
          </a:p>
          <a:p>
            <a:endParaRPr lang="en-US" sz="2400" dirty="0"/>
          </a:p>
          <a:p>
            <a:r>
              <a:rPr lang="en-US" sz="2400" dirty="0"/>
              <a:t>Goal: Is to give reasonable initial structure to allow the MD simulation to evolve from </a:t>
            </a:r>
            <a:r>
              <a:rPr lang="en-US" sz="2400" dirty="0">
                <a:sym typeface="Wingdings" pitchFamily="2" charset="2"/>
              </a:rPr>
              <a:t> at equilibrium the energy should fluctuate around an average value. Temperature and other properties can be extracted from fluctuation relationships for the microcanonical ensemble (e.g. </a:t>
            </a:r>
            <a:r>
              <a:rPr lang="en-US" sz="2400" dirty="0" err="1">
                <a:sym typeface="Wingdings" pitchFamily="2" charset="2"/>
              </a:rPr>
              <a:t>Cv</a:t>
            </a:r>
            <a:r>
              <a:rPr lang="en-US" sz="2400" dirty="0">
                <a:sym typeface="Wingdings" pitchFamily="2" charset="2"/>
              </a:rPr>
              <a:t> related to fluctuation of energy). </a:t>
            </a:r>
            <a:endParaRPr lang="en-US" sz="2400" dirty="0"/>
          </a:p>
        </p:txBody>
      </p:sp>
    </p:spTree>
    <p:extLst>
      <p:ext uri="{BB962C8B-B14F-4D97-AF65-F5344CB8AC3E}">
        <p14:creationId xmlns:p14="http://schemas.microsoft.com/office/powerpoint/2010/main" val="4122728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F04A61-7116-B74B-AEA5-523C356CF55E}"/>
              </a:ext>
            </a:extLst>
          </p:cNvPr>
          <p:cNvSpPr>
            <a:spLocks noGrp="1"/>
          </p:cNvSpPr>
          <p:nvPr>
            <p:ph type="sldNum" sz="quarter" idx="12"/>
          </p:nvPr>
        </p:nvSpPr>
        <p:spPr/>
        <p:txBody>
          <a:bodyPr/>
          <a:lstStyle/>
          <a:p>
            <a:fld id="{C4993EAC-89B1-C94D-99E7-C7438ED9937B}" type="slidenum">
              <a:rPr lang="en-US" smtClean="0"/>
              <a:t>19</a:t>
            </a:fld>
            <a:endParaRPr lang="en-US"/>
          </a:p>
        </p:txBody>
      </p:sp>
      <p:sp>
        <p:nvSpPr>
          <p:cNvPr id="3" name="TextBox 2">
            <a:extLst>
              <a:ext uri="{FF2B5EF4-FFF2-40B4-BE49-F238E27FC236}">
                <a16:creationId xmlns:a16="http://schemas.microsoft.com/office/drawing/2014/main" id="{E36A68E2-5A84-AC4E-851A-A7E9BAF09B82}"/>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MD – Equilibration</a:t>
            </a:r>
          </a:p>
        </p:txBody>
      </p:sp>
      <p:sp>
        <p:nvSpPr>
          <p:cNvPr id="4" name="TextBox 3">
            <a:extLst>
              <a:ext uri="{FF2B5EF4-FFF2-40B4-BE49-F238E27FC236}">
                <a16:creationId xmlns:a16="http://schemas.microsoft.com/office/drawing/2014/main" id="{D2F1A5F9-F24C-4843-96FE-8F2207DE8E64}"/>
              </a:ext>
            </a:extLst>
          </p:cNvPr>
          <p:cNvSpPr txBox="1"/>
          <p:nvPr/>
        </p:nvSpPr>
        <p:spPr>
          <a:xfrm>
            <a:off x="216976" y="1131376"/>
            <a:ext cx="11670224" cy="4370427"/>
          </a:xfrm>
          <a:prstGeom prst="rect">
            <a:avLst/>
          </a:prstGeom>
          <a:noFill/>
        </p:spPr>
        <p:txBody>
          <a:bodyPr wrap="square" rtlCol="0">
            <a:spAutoFit/>
          </a:bodyPr>
          <a:lstStyle/>
          <a:p>
            <a:r>
              <a:rPr lang="en-US" altLang="en-US" sz="2000" dirty="0"/>
              <a:t>MD typically started from pseudo-random initial state, not representative of real structure—so must confirm system has been run long enough to equilibrate to true (minimum free energy) structure</a:t>
            </a:r>
          </a:p>
          <a:p>
            <a:endParaRPr lang="en-US" altLang="en-US" sz="2000" dirty="0"/>
          </a:p>
          <a:p>
            <a:pPr marL="742950" lvl="1" indent="-285750">
              <a:buFont typeface="Courier New" panose="02070309020205020404" pitchFamily="49" charset="0"/>
              <a:buChar char="o"/>
            </a:pPr>
            <a:r>
              <a:rPr lang="en-US" altLang="en-US" sz="2000" dirty="0"/>
              <a:t>If in equilibrium, ensemble average properties do not change with time: anything you measure (temperature, total potential energy, density </a:t>
            </a:r>
            <a:r>
              <a:rPr lang="mr-IN" altLang="en-US" sz="2000" dirty="0"/>
              <a:t>…</a:t>
            </a:r>
            <a:r>
              <a:rPr lang="en-US" altLang="en-US" sz="2000" dirty="0"/>
              <a:t>) should fluctuate about a constant value rather than drifting over time</a:t>
            </a:r>
          </a:p>
          <a:p>
            <a:pPr lvl="1"/>
            <a:endParaRPr lang="en-US" altLang="en-US" sz="2000" dirty="0"/>
          </a:p>
          <a:p>
            <a:pPr marL="742950" lvl="1" indent="-285750">
              <a:buFont typeface="Courier New" panose="02070309020205020404" pitchFamily="49" charset="0"/>
              <a:buChar char="o"/>
            </a:pPr>
            <a:r>
              <a:rPr lang="en-US" altLang="en-US" sz="2000" dirty="0"/>
              <a:t>Constant properties </a:t>
            </a:r>
            <a:r>
              <a:rPr lang="en-US" altLang="en-US" sz="2000" b="1" dirty="0"/>
              <a:t>do not guarantee </a:t>
            </a:r>
            <a:r>
              <a:rPr lang="en-US" altLang="en-US" sz="2000" dirty="0"/>
              <a:t>equilibrium state: system that is “stuck” in a metastable state also will have constant properties over time, and system could potentially be revisiting the same set of states but not exploring other states</a:t>
            </a:r>
          </a:p>
          <a:p>
            <a:pPr lvl="1"/>
            <a:endParaRPr lang="en-US" altLang="en-US" sz="2000" dirty="0"/>
          </a:p>
          <a:p>
            <a:pPr marL="742950" lvl="1" indent="-285750">
              <a:buFont typeface="Courier New" panose="02070309020205020404" pitchFamily="49" charset="0"/>
              <a:buChar char="o"/>
            </a:pPr>
            <a:r>
              <a:rPr lang="en-US" altLang="en-US" sz="2000" dirty="0"/>
              <a:t>In practice, if the system appears to be visiting a variety of configurations and its statistical properties are also constant, it can usually be considered to be in equilibrium</a:t>
            </a:r>
          </a:p>
          <a:p>
            <a:endParaRPr lang="en-US" dirty="0"/>
          </a:p>
        </p:txBody>
      </p:sp>
      <p:sp>
        <p:nvSpPr>
          <p:cNvPr id="5" name="TextBox 4">
            <a:extLst>
              <a:ext uri="{FF2B5EF4-FFF2-40B4-BE49-F238E27FC236}">
                <a16:creationId xmlns:a16="http://schemas.microsoft.com/office/drawing/2014/main" id="{F384C8BD-50B6-8D45-B68D-61EF6E7F3367}"/>
              </a:ext>
            </a:extLst>
          </p:cNvPr>
          <p:cNvSpPr txBox="1"/>
          <p:nvPr/>
        </p:nvSpPr>
        <p:spPr>
          <a:xfrm>
            <a:off x="489610" y="5336480"/>
            <a:ext cx="9887919" cy="1384995"/>
          </a:xfrm>
          <a:prstGeom prst="rect">
            <a:avLst/>
          </a:prstGeom>
          <a:noFill/>
        </p:spPr>
        <p:txBody>
          <a:bodyPr wrap="square" rtlCol="0">
            <a:spAutoFit/>
          </a:bodyPr>
          <a:lstStyle/>
          <a:p>
            <a:r>
              <a:rPr lang="en-US" sz="2800" dirty="0"/>
              <a:t>Why would you do a MD simulation instead of a MC simulation?</a:t>
            </a:r>
          </a:p>
          <a:p>
            <a:r>
              <a:rPr lang="en-US" sz="2800" dirty="0">
                <a:sym typeface="Wingdings" pitchFamily="2" charset="2"/>
              </a:rPr>
              <a:t> Interested in structure and dynamics of the system (can be compared with experiment)</a:t>
            </a:r>
            <a:endParaRPr lang="en-US" sz="2800" dirty="0"/>
          </a:p>
        </p:txBody>
      </p:sp>
    </p:spTree>
    <p:extLst>
      <p:ext uri="{BB962C8B-B14F-4D97-AF65-F5344CB8AC3E}">
        <p14:creationId xmlns:p14="http://schemas.microsoft.com/office/powerpoint/2010/main" val="3485721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CAEDC3-C03C-5044-ACC8-B3FC0F5D6F7E}"/>
              </a:ext>
            </a:extLst>
          </p:cNvPr>
          <p:cNvSpPr txBox="1"/>
          <p:nvPr/>
        </p:nvSpPr>
        <p:spPr>
          <a:xfrm>
            <a:off x="407513" y="-29531"/>
            <a:ext cx="10797512" cy="707886"/>
          </a:xfrm>
          <a:prstGeom prst="rect">
            <a:avLst/>
          </a:prstGeom>
          <a:noFill/>
        </p:spPr>
        <p:txBody>
          <a:bodyPr wrap="square" rtlCol="0">
            <a:spAutoFit/>
          </a:bodyPr>
          <a:lstStyle/>
          <a:p>
            <a:pPr algn="ctr"/>
            <a:r>
              <a:rPr lang="en-US" sz="4000" b="1" dirty="0"/>
              <a:t>Model to describe molecular interactions</a:t>
            </a:r>
          </a:p>
        </p:txBody>
      </p:sp>
      <p:sp>
        <p:nvSpPr>
          <p:cNvPr id="3" name="Rectangle 2">
            <a:extLst>
              <a:ext uri="{FF2B5EF4-FFF2-40B4-BE49-F238E27FC236}">
                <a16:creationId xmlns:a16="http://schemas.microsoft.com/office/drawing/2014/main" id="{908AC0D4-E524-0A4B-9562-935037DF1E56}"/>
              </a:ext>
            </a:extLst>
          </p:cNvPr>
          <p:cNvSpPr/>
          <p:nvPr/>
        </p:nvSpPr>
        <p:spPr>
          <a:xfrm>
            <a:off x="1439778" y="5700576"/>
            <a:ext cx="3241675" cy="447675"/>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5" name="Subtitle 2">
            <a:extLst>
              <a:ext uri="{FF2B5EF4-FFF2-40B4-BE49-F238E27FC236}">
                <a16:creationId xmlns:a16="http://schemas.microsoft.com/office/drawing/2014/main" id="{DC9E311E-CCED-294D-9F4C-4E1FD921DB3D}"/>
              </a:ext>
            </a:extLst>
          </p:cNvPr>
          <p:cNvSpPr txBox="1">
            <a:spLocks/>
          </p:cNvSpPr>
          <p:nvPr/>
        </p:nvSpPr>
        <p:spPr>
          <a:xfrm>
            <a:off x="843297" y="714943"/>
            <a:ext cx="8983662" cy="47561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ea typeface="ＭＳ Ｐゴシック" charset="-128"/>
              </a:rPr>
              <a:t>Decide on model</a:t>
            </a:r>
          </a:p>
          <a:p>
            <a:endParaRPr lang="en-US" altLang="en-US" sz="2400" dirty="0">
              <a:ea typeface="ＭＳ Ｐゴシック" charset="-128"/>
            </a:endParaRPr>
          </a:p>
          <a:p>
            <a:pPr marL="457200" lvl="1" indent="0">
              <a:buFont typeface="Arial" panose="020B0604020202020204" pitchFamily="34" charset="0"/>
              <a:buNone/>
            </a:pPr>
            <a:endParaRPr lang="en-US" altLang="en-US" sz="1600" dirty="0">
              <a:ea typeface="ＭＳ Ｐゴシック" charset="-128"/>
            </a:endParaRPr>
          </a:p>
          <a:p>
            <a:r>
              <a:rPr lang="en-US" altLang="en-US" sz="2400" dirty="0">
                <a:ea typeface="ＭＳ Ｐゴシック" charset="-128"/>
              </a:rPr>
              <a:t>Assume all interactions are pairwise additive, define pairwise potentials (and angle potentials, etc. as needed)</a:t>
            </a:r>
          </a:p>
          <a:p>
            <a:pPr marL="457200" lvl="1" indent="0">
              <a:buFont typeface="Arial" panose="020B0604020202020204" pitchFamily="34" charset="0"/>
              <a:buNone/>
            </a:pPr>
            <a:r>
              <a:rPr lang="en-US" altLang="en-US" sz="2000" dirty="0">
                <a:ea typeface="ＭＳ Ｐゴシック" charset="-128"/>
              </a:rPr>
              <a:t>-e.g. all pairs:		       	bonded pairs:</a:t>
            </a:r>
          </a:p>
          <a:p>
            <a:pPr marL="457200" lvl="1" indent="0">
              <a:buFont typeface="Arial" panose="020B0604020202020204" pitchFamily="34" charset="0"/>
              <a:buNone/>
            </a:pPr>
            <a:r>
              <a:rPr lang="en-US" altLang="en-US" sz="2000" dirty="0">
                <a:ea typeface="ＭＳ Ｐゴシック" charset="-128"/>
              </a:rPr>
              <a:t>-Lennard-Jones (common)		-Harmonic (common)</a:t>
            </a:r>
          </a:p>
          <a:p>
            <a:pPr marL="457200" lvl="1" indent="0">
              <a:buFont typeface="Arial" panose="020B0604020202020204" pitchFamily="34" charset="0"/>
              <a:buNone/>
            </a:pPr>
            <a:endParaRPr lang="en-US" altLang="en-US" sz="2000" dirty="0">
              <a:ea typeface="ＭＳ Ｐゴシック" charset="-128"/>
            </a:endParaRPr>
          </a:p>
          <a:p>
            <a:pPr marL="457200" lvl="1" indent="0">
              <a:buFont typeface="Arial" panose="020B0604020202020204" pitchFamily="34" charset="0"/>
              <a:buNone/>
            </a:pPr>
            <a:r>
              <a:rPr lang="en-US" altLang="en-US" sz="2000" dirty="0">
                <a:ea typeface="ＭＳ Ｐゴシック" charset="-128"/>
              </a:rPr>
              <a:t>					-For coarse-grained polymers, finitely 					extensible bonds avoid chain crossing</a:t>
            </a:r>
          </a:p>
          <a:p>
            <a:pPr marL="457200" lvl="1" indent="0">
              <a:buFont typeface="Arial" panose="020B0604020202020204" pitchFamily="34" charset="0"/>
              <a:buNone/>
            </a:pPr>
            <a:endParaRPr lang="en-US" altLang="en-US" sz="2000" dirty="0">
              <a:ea typeface="ＭＳ Ｐゴシック" charset="-128"/>
            </a:endParaRPr>
          </a:p>
          <a:p>
            <a:pPr marL="457200" lvl="1" indent="0">
              <a:buFont typeface="Arial" panose="020B0604020202020204" pitchFamily="34" charset="0"/>
              <a:buNone/>
            </a:pPr>
            <a:endParaRPr lang="en-US" altLang="en-US" sz="2000" dirty="0">
              <a:ea typeface="ＭＳ Ｐゴシック" charset="-128"/>
            </a:endParaRPr>
          </a:p>
          <a:p>
            <a:pPr marL="457200" lvl="1" indent="0">
              <a:buFont typeface="Arial" panose="020B0604020202020204" pitchFamily="34" charset="0"/>
              <a:buNone/>
            </a:pPr>
            <a:r>
              <a:rPr lang="en-US" altLang="en-US" sz="2000" dirty="0">
                <a:ea typeface="ＭＳ Ｐゴシック" charset="-128"/>
              </a:rPr>
              <a:t>-set U=0 after some specified cutoff distance where U gets small, this speeds calculation as there will be less pairwise distances and forces to calculate</a:t>
            </a:r>
            <a:endParaRPr lang="en-US" altLang="en-US" sz="2400" dirty="0">
              <a:ea typeface="ＭＳ Ｐゴシック" charset="-128"/>
            </a:endParaRPr>
          </a:p>
          <a:p>
            <a:r>
              <a:rPr lang="en-US" altLang="en-US" sz="2400" dirty="0">
                <a:ea typeface="ＭＳ Ｐゴシック" charset="-128"/>
              </a:rPr>
              <a:t>Coulombic interactions – special algorithms for faster convergence (Ewald summation)</a:t>
            </a:r>
          </a:p>
          <a:p>
            <a:pPr marL="342900" lvl="1" indent="0">
              <a:buNone/>
            </a:pPr>
            <a:endParaRPr lang="en-US" altLang="en-US" sz="1600" dirty="0">
              <a:ea typeface="ＭＳ Ｐゴシック" charset="-128"/>
            </a:endParaRPr>
          </a:p>
        </p:txBody>
      </p:sp>
      <p:graphicFrame>
        <p:nvGraphicFramePr>
          <p:cNvPr id="6" name="Object 5">
            <a:extLst>
              <a:ext uri="{FF2B5EF4-FFF2-40B4-BE49-F238E27FC236}">
                <a16:creationId xmlns:a16="http://schemas.microsoft.com/office/drawing/2014/main" id="{7310BACD-FF9B-634D-B8E0-DDF331254DAB}"/>
              </a:ext>
            </a:extLst>
          </p:cNvPr>
          <p:cNvGraphicFramePr>
            <a:graphicFrameLocks noChangeAspect="1"/>
          </p:cNvGraphicFramePr>
          <p:nvPr>
            <p:extLst>
              <p:ext uri="{D42A27DB-BD31-4B8C-83A1-F6EECF244321}">
                <p14:modId xmlns:p14="http://schemas.microsoft.com/office/powerpoint/2010/main" val="3436312511"/>
              </p:ext>
            </p:extLst>
          </p:nvPr>
        </p:nvGraphicFramePr>
        <p:xfrm>
          <a:off x="1074317" y="3350188"/>
          <a:ext cx="2662797" cy="1242084"/>
        </p:xfrm>
        <a:graphic>
          <a:graphicData uri="http://schemas.openxmlformats.org/presentationml/2006/ole">
            <mc:AlternateContent xmlns:mc="http://schemas.openxmlformats.org/markup-compatibility/2006">
              <mc:Choice xmlns:v="urn:schemas-microsoft-com:vml" Requires="v">
                <p:oleObj spid="_x0000_s1025" name="Equation" r:id="rId3" imgW="1714500" imgH="800100" progId="Equation.3">
                  <p:embed/>
                </p:oleObj>
              </mc:Choice>
              <mc:Fallback>
                <p:oleObj name="Equation" r:id="rId3" imgW="1714500" imgH="800100" progId="Equation.3">
                  <p:embed/>
                  <p:pic>
                    <p:nvPicPr>
                      <p:cNvPr id="6" name="Object 5">
                        <a:extLst>
                          <a:ext uri="{FF2B5EF4-FFF2-40B4-BE49-F238E27FC236}">
                            <a16:creationId xmlns:a16="http://schemas.microsoft.com/office/drawing/2014/main" id="{7310BACD-FF9B-634D-B8E0-DDF331254DAB}"/>
                          </a:ext>
                        </a:extLst>
                      </p:cNvPr>
                      <p:cNvPicPr/>
                      <p:nvPr/>
                    </p:nvPicPr>
                    <p:blipFill>
                      <a:blip r:embed="rId4"/>
                      <a:stretch>
                        <a:fillRect/>
                      </a:stretch>
                    </p:blipFill>
                    <p:spPr>
                      <a:xfrm>
                        <a:off x="1074317" y="3350188"/>
                        <a:ext cx="2662797" cy="1242084"/>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FA2D925-9A08-BD4D-8C12-E923C086F8CB}"/>
              </a:ext>
            </a:extLst>
          </p:cNvPr>
          <p:cNvGraphicFramePr>
            <a:graphicFrameLocks noChangeAspect="1"/>
          </p:cNvGraphicFramePr>
          <p:nvPr>
            <p:extLst>
              <p:ext uri="{D42A27DB-BD31-4B8C-83A1-F6EECF244321}">
                <p14:modId xmlns:p14="http://schemas.microsoft.com/office/powerpoint/2010/main" val="2900033446"/>
              </p:ext>
            </p:extLst>
          </p:nvPr>
        </p:nvGraphicFramePr>
        <p:xfrm>
          <a:off x="6032744" y="4283991"/>
          <a:ext cx="3617912" cy="496888"/>
        </p:xfrm>
        <a:graphic>
          <a:graphicData uri="http://schemas.openxmlformats.org/presentationml/2006/ole">
            <mc:AlternateContent xmlns:mc="http://schemas.openxmlformats.org/markup-compatibility/2006">
              <mc:Choice xmlns:v="urn:schemas-microsoft-com:vml" Requires="v">
                <p:oleObj spid="_x0000_s1026" name="Equation" r:id="rId5" imgW="2032000" imgH="279400" progId="Equation.3">
                  <p:embed/>
                </p:oleObj>
              </mc:Choice>
              <mc:Fallback>
                <p:oleObj name="Equation" r:id="rId5" imgW="2032000" imgH="279400" progId="Equation.3">
                  <p:embed/>
                  <p:pic>
                    <p:nvPicPr>
                      <p:cNvPr id="7" name="Object 6">
                        <a:extLst>
                          <a:ext uri="{FF2B5EF4-FFF2-40B4-BE49-F238E27FC236}">
                            <a16:creationId xmlns:a16="http://schemas.microsoft.com/office/drawing/2014/main" id="{6FA2D925-9A08-BD4D-8C12-E923C086F8CB}"/>
                          </a:ext>
                        </a:extLst>
                      </p:cNvPr>
                      <p:cNvPicPr/>
                      <p:nvPr/>
                    </p:nvPicPr>
                    <p:blipFill>
                      <a:blip r:embed="rId6"/>
                      <a:stretch>
                        <a:fillRect/>
                      </a:stretch>
                    </p:blipFill>
                    <p:spPr>
                      <a:xfrm>
                        <a:off x="6032744" y="4283991"/>
                        <a:ext cx="3617912" cy="49688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B1EA89B-0A34-2346-9DF9-7850F7D06FA8}"/>
              </a:ext>
            </a:extLst>
          </p:cNvPr>
          <p:cNvGraphicFramePr>
            <a:graphicFrameLocks noChangeAspect="1"/>
          </p:cNvGraphicFramePr>
          <p:nvPr>
            <p:extLst>
              <p:ext uri="{D42A27DB-BD31-4B8C-83A1-F6EECF244321}">
                <p14:modId xmlns:p14="http://schemas.microsoft.com/office/powerpoint/2010/main" val="4224494290"/>
              </p:ext>
            </p:extLst>
          </p:nvPr>
        </p:nvGraphicFramePr>
        <p:xfrm>
          <a:off x="8398258" y="2566744"/>
          <a:ext cx="1898650" cy="452437"/>
        </p:xfrm>
        <a:graphic>
          <a:graphicData uri="http://schemas.openxmlformats.org/presentationml/2006/ole">
            <mc:AlternateContent xmlns:mc="http://schemas.openxmlformats.org/markup-compatibility/2006">
              <mc:Choice xmlns:v="urn:schemas-microsoft-com:vml" Requires="v">
                <p:oleObj spid="_x0000_s1027" name="Equation" r:id="rId7" imgW="1066800" imgH="254000" progId="Equation.3">
                  <p:embed/>
                </p:oleObj>
              </mc:Choice>
              <mc:Fallback>
                <p:oleObj name="Equation" r:id="rId7" imgW="1066800" imgH="254000" progId="Equation.3">
                  <p:embed/>
                  <p:pic>
                    <p:nvPicPr>
                      <p:cNvPr id="8" name="Object 7">
                        <a:extLst>
                          <a:ext uri="{FF2B5EF4-FFF2-40B4-BE49-F238E27FC236}">
                            <a16:creationId xmlns:a16="http://schemas.microsoft.com/office/drawing/2014/main" id="{BB1EA89B-0A34-2346-9DF9-7850F7D06FA8}"/>
                          </a:ext>
                        </a:extLst>
                      </p:cNvPr>
                      <p:cNvPicPr/>
                      <p:nvPr/>
                    </p:nvPicPr>
                    <p:blipFill>
                      <a:blip r:embed="rId8"/>
                      <a:stretch>
                        <a:fillRect/>
                      </a:stretch>
                    </p:blipFill>
                    <p:spPr>
                      <a:xfrm>
                        <a:off x="8398258" y="2566744"/>
                        <a:ext cx="1898650" cy="452437"/>
                      </a:xfrm>
                      <a:prstGeom prst="rect">
                        <a:avLst/>
                      </a:prstGeom>
                    </p:spPr>
                  </p:pic>
                </p:oleObj>
              </mc:Fallback>
            </mc:AlternateContent>
          </a:graphicData>
        </a:graphic>
      </p:graphicFrame>
      <p:grpSp>
        <p:nvGrpSpPr>
          <p:cNvPr id="9" name="Group 8">
            <a:extLst>
              <a:ext uri="{FF2B5EF4-FFF2-40B4-BE49-F238E27FC236}">
                <a16:creationId xmlns:a16="http://schemas.microsoft.com/office/drawing/2014/main" id="{033B6DDB-448E-794D-B123-70DC86395956}"/>
              </a:ext>
            </a:extLst>
          </p:cNvPr>
          <p:cNvGrpSpPr/>
          <p:nvPr/>
        </p:nvGrpSpPr>
        <p:grpSpPr>
          <a:xfrm>
            <a:off x="6468814" y="983281"/>
            <a:ext cx="2428597" cy="711868"/>
            <a:chOff x="3431738" y="1920999"/>
            <a:chExt cx="3341057" cy="875302"/>
          </a:xfrm>
        </p:grpSpPr>
        <p:grpSp>
          <p:nvGrpSpPr>
            <p:cNvPr id="10" name="Group 9">
              <a:extLst>
                <a:ext uri="{FF2B5EF4-FFF2-40B4-BE49-F238E27FC236}">
                  <a16:creationId xmlns:a16="http://schemas.microsoft.com/office/drawing/2014/main" id="{EB256F5E-CE7B-B340-9067-DC06EE2624AA}"/>
                </a:ext>
              </a:extLst>
            </p:cNvPr>
            <p:cNvGrpSpPr/>
            <p:nvPr/>
          </p:nvGrpSpPr>
          <p:grpSpPr>
            <a:xfrm>
              <a:off x="3431738" y="1920999"/>
              <a:ext cx="3341057" cy="875302"/>
              <a:chOff x="3408923" y="1928604"/>
              <a:chExt cx="3341057" cy="875302"/>
            </a:xfrm>
          </p:grpSpPr>
          <p:sp>
            <p:nvSpPr>
              <p:cNvPr id="13" name="Oval 12">
                <a:extLst>
                  <a:ext uri="{FF2B5EF4-FFF2-40B4-BE49-F238E27FC236}">
                    <a16:creationId xmlns:a16="http://schemas.microsoft.com/office/drawing/2014/main" id="{3561BBA2-8168-AD40-97C3-108397915CE9}"/>
                  </a:ext>
                </a:extLst>
              </p:cNvPr>
              <p:cNvSpPr>
                <a:spLocks noChangeAspect="1"/>
              </p:cNvSpPr>
              <p:nvPr/>
            </p:nvSpPr>
            <p:spPr bwMode="auto">
              <a:xfrm>
                <a:off x="3676915" y="2416870"/>
                <a:ext cx="296569" cy="296458"/>
              </a:xfrm>
              <a:prstGeom prst="ellipse">
                <a:avLst/>
              </a:prstGeom>
              <a:solidFill>
                <a:srgbClr val="62D656"/>
              </a:solidFill>
              <a:ln>
                <a:solidFill>
                  <a:srgbClr val="62D656"/>
                </a:solidFill>
              </a:ln>
              <a:effectLst>
                <a:glow>
                  <a:schemeClr val="bg1">
                    <a:lumMod val="85000"/>
                  </a:schemeClr>
                </a:glow>
              </a:effectLst>
              <a:scene3d>
                <a:camera prst="orthographicFront"/>
                <a:lightRig rig="threePt" dir="t"/>
              </a:scene3d>
              <a:sp3d>
                <a:bevelT w="127000" h="50800"/>
                <a:bevelB w="127000" h="508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a:extLst>
                  <a:ext uri="{FF2B5EF4-FFF2-40B4-BE49-F238E27FC236}">
                    <a16:creationId xmlns:a16="http://schemas.microsoft.com/office/drawing/2014/main" id="{93AA6359-20E2-2042-BB4A-A888A4A538B5}"/>
                  </a:ext>
                </a:extLst>
              </p:cNvPr>
              <p:cNvSpPr>
                <a:spLocks noChangeAspect="1"/>
              </p:cNvSpPr>
              <p:nvPr/>
            </p:nvSpPr>
            <p:spPr bwMode="auto">
              <a:xfrm>
                <a:off x="3980809" y="2416870"/>
                <a:ext cx="296569" cy="296458"/>
              </a:xfrm>
              <a:prstGeom prst="ellipse">
                <a:avLst/>
              </a:prstGeom>
              <a:solidFill>
                <a:srgbClr val="62D656"/>
              </a:solidFill>
              <a:ln>
                <a:solidFill>
                  <a:srgbClr val="62D656"/>
                </a:solidFill>
              </a:ln>
              <a:effectLst>
                <a:glow>
                  <a:schemeClr val="bg1">
                    <a:lumMod val="85000"/>
                  </a:schemeClr>
                </a:glow>
              </a:effectLst>
              <a:scene3d>
                <a:camera prst="orthographicFront"/>
                <a:lightRig rig="threePt" dir="t"/>
              </a:scene3d>
              <a:sp3d>
                <a:bevelT w="127000" h="50800"/>
                <a:bevelB w="127000" h="508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a:extLst>
                  <a:ext uri="{FF2B5EF4-FFF2-40B4-BE49-F238E27FC236}">
                    <a16:creationId xmlns:a16="http://schemas.microsoft.com/office/drawing/2014/main" id="{1D4E089A-BD36-FC4C-9522-0B0640501A64}"/>
                  </a:ext>
                </a:extLst>
              </p:cNvPr>
              <p:cNvSpPr>
                <a:spLocks noChangeAspect="1"/>
              </p:cNvSpPr>
              <p:nvPr/>
            </p:nvSpPr>
            <p:spPr bwMode="auto">
              <a:xfrm>
                <a:off x="4586088" y="2424475"/>
                <a:ext cx="296569" cy="296458"/>
              </a:xfrm>
              <a:prstGeom prst="ellipse">
                <a:avLst/>
              </a:prstGeom>
              <a:solidFill>
                <a:srgbClr val="62D656"/>
              </a:solidFill>
              <a:ln>
                <a:solidFill>
                  <a:srgbClr val="62D656"/>
                </a:solidFill>
              </a:ln>
              <a:effectLst>
                <a:glow>
                  <a:schemeClr val="bg1">
                    <a:lumMod val="85000"/>
                  </a:schemeClr>
                </a:glow>
              </a:effectLst>
              <a:scene3d>
                <a:camera prst="orthographicFront"/>
                <a:lightRig rig="threePt" dir="t"/>
              </a:scene3d>
              <a:sp3d>
                <a:bevelT w="127000" h="50800"/>
                <a:bevelB w="127000" h="508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a:extLst>
                  <a:ext uri="{FF2B5EF4-FFF2-40B4-BE49-F238E27FC236}">
                    <a16:creationId xmlns:a16="http://schemas.microsoft.com/office/drawing/2014/main" id="{67947034-FC2B-224A-A29D-DAD4DF5B541E}"/>
                  </a:ext>
                </a:extLst>
              </p:cNvPr>
              <p:cNvSpPr>
                <a:spLocks noChangeAspect="1"/>
              </p:cNvSpPr>
              <p:nvPr/>
            </p:nvSpPr>
            <p:spPr bwMode="auto">
              <a:xfrm>
                <a:off x="4277378" y="2112670"/>
                <a:ext cx="296569" cy="296458"/>
              </a:xfrm>
              <a:prstGeom prst="ellipse">
                <a:avLst/>
              </a:prstGeom>
              <a:solidFill>
                <a:schemeClr val="accent5">
                  <a:lumMod val="75000"/>
                </a:schemeClr>
              </a:solidFill>
              <a:ln>
                <a:solidFill>
                  <a:schemeClr val="accent5">
                    <a:lumMod val="50000"/>
                  </a:schemeClr>
                </a:solidFill>
              </a:ln>
              <a:effectLst>
                <a:glow>
                  <a:schemeClr val="bg1">
                    <a:lumMod val="85000"/>
                  </a:schemeClr>
                </a:glow>
              </a:effectLst>
              <a:scene3d>
                <a:camera prst="orthographicFront"/>
                <a:lightRig rig="threePt" dir="t"/>
              </a:scene3d>
              <a:sp3d>
                <a:bevelT w="127000" h="50800"/>
                <a:bevelB w="127000" h="508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a:extLst>
                  <a:ext uri="{FF2B5EF4-FFF2-40B4-BE49-F238E27FC236}">
                    <a16:creationId xmlns:a16="http://schemas.microsoft.com/office/drawing/2014/main" id="{A06BA1D2-E8C8-1A45-97F3-0B9FEB9FA6D2}"/>
                  </a:ext>
                </a:extLst>
              </p:cNvPr>
              <p:cNvSpPr>
                <a:spLocks noChangeAspect="1"/>
              </p:cNvSpPr>
              <p:nvPr/>
            </p:nvSpPr>
            <p:spPr bwMode="auto">
              <a:xfrm>
                <a:off x="4779270" y="2051265"/>
                <a:ext cx="148285" cy="148229"/>
              </a:xfrm>
              <a:prstGeom prst="ellipse">
                <a:avLst/>
              </a:prstGeom>
              <a:solidFill>
                <a:srgbClr val="FF0000"/>
              </a:solidFill>
              <a:ln>
                <a:solidFill>
                  <a:srgbClr val="FF0000"/>
                </a:solidFill>
              </a:ln>
              <a:effectLst>
                <a:glow>
                  <a:schemeClr val="bg1">
                    <a:lumMod val="85000"/>
                  </a:schemeClr>
                </a:glow>
              </a:effectLst>
              <a:scene3d>
                <a:camera prst="orthographicFront"/>
                <a:lightRig rig="threePt" dir="t"/>
              </a:scene3d>
              <a:sp3d>
                <a:bevelT w="127000" h="50800"/>
                <a:bevelB w="127000" h="508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a:p>
                <a:pPr algn="ctr">
                  <a:defRPr/>
                </a:pPr>
                <a:endParaRPr lang="en-US" dirty="0"/>
              </a:p>
            </p:txBody>
          </p:sp>
          <p:sp>
            <p:nvSpPr>
              <p:cNvPr id="18" name="TextBox 17">
                <a:extLst>
                  <a:ext uri="{FF2B5EF4-FFF2-40B4-BE49-F238E27FC236}">
                    <a16:creationId xmlns:a16="http://schemas.microsoft.com/office/drawing/2014/main" id="{FEE0E259-5407-434B-BB4E-A28132DEFD57}"/>
                  </a:ext>
                </a:extLst>
              </p:cNvPr>
              <p:cNvSpPr txBox="1"/>
              <p:nvPr/>
            </p:nvSpPr>
            <p:spPr>
              <a:xfrm>
                <a:off x="3408923" y="2236252"/>
                <a:ext cx="3341057" cy="567654"/>
              </a:xfrm>
              <a:prstGeom prst="rect">
                <a:avLst/>
              </a:prstGeom>
              <a:noFill/>
            </p:spPr>
            <p:txBody>
              <a:bodyPr wrap="square" rtlCol="0">
                <a:spAutoFit/>
              </a:bodyPr>
              <a:lstStyle/>
              <a:p>
                <a:r>
                  <a:rPr lang="en-US" sz="2400" dirty="0"/>
                  <a:t>[                ]</a:t>
                </a:r>
                <a:r>
                  <a:rPr lang="en-US" sz="2400" baseline="-35000" dirty="0"/>
                  <a:t>n</a:t>
                </a:r>
                <a:r>
                  <a:rPr lang="en-US" sz="2400" dirty="0"/>
                  <a:t>  </a:t>
                </a:r>
              </a:p>
            </p:txBody>
          </p:sp>
          <p:sp>
            <p:nvSpPr>
              <p:cNvPr id="19" name="TextBox 211">
                <a:extLst>
                  <a:ext uri="{FF2B5EF4-FFF2-40B4-BE49-F238E27FC236}">
                    <a16:creationId xmlns:a16="http://schemas.microsoft.com/office/drawing/2014/main" id="{7BB75992-F331-E04E-AD75-C9BD1FBFAED3}"/>
                  </a:ext>
                </a:extLst>
              </p:cNvPr>
              <p:cNvSpPr txBox="1">
                <a:spLocks noChangeArrowheads="1"/>
              </p:cNvSpPr>
              <p:nvPr/>
            </p:nvSpPr>
            <p:spPr bwMode="auto">
              <a:xfrm>
                <a:off x="4686663" y="1928604"/>
                <a:ext cx="408177" cy="307648"/>
              </a:xfrm>
              <a:prstGeom prst="rect">
                <a:avLst/>
              </a:prstGeom>
              <a:noFill/>
              <a:ln w="9525">
                <a:noFill/>
                <a:miter lim="800000"/>
                <a:headEnd/>
                <a:tailEnd/>
              </a:ln>
            </p:spPr>
            <p:txBody>
              <a:bodyPr>
                <a:prstTxWarp prst="textNoShape">
                  <a:avLst/>
                </a:prstTxWarp>
                <a:spAutoFit/>
              </a:bodyPr>
              <a:lstStyle/>
              <a:p>
                <a:r>
                  <a:rPr lang="en-US" sz="1400" dirty="0"/>
                  <a:t>+</a:t>
                </a:r>
              </a:p>
            </p:txBody>
          </p:sp>
          <p:sp>
            <p:nvSpPr>
              <p:cNvPr id="20" name="TextBox 208">
                <a:extLst>
                  <a:ext uri="{FF2B5EF4-FFF2-40B4-BE49-F238E27FC236}">
                    <a16:creationId xmlns:a16="http://schemas.microsoft.com/office/drawing/2014/main" id="{E323EBDF-7ED6-B843-AFC9-078F9051E967}"/>
                  </a:ext>
                </a:extLst>
              </p:cNvPr>
              <p:cNvSpPr txBox="1">
                <a:spLocks noChangeArrowheads="1"/>
              </p:cNvSpPr>
              <p:nvPr/>
            </p:nvSpPr>
            <p:spPr bwMode="auto">
              <a:xfrm>
                <a:off x="4272067" y="1963266"/>
                <a:ext cx="380968" cy="461472"/>
              </a:xfrm>
              <a:prstGeom prst="rect">
                <a:avLst/>
              </a:prstGeom>
              <a:noFill/>
              <a:ln w="9525">
                <a:noFill/>
                <a:miter lim="800000"/>
                <a:headEnd/>
                <a:tailEnd/>
              </a:ln>
            </p:spPr>
            <p:txBody>
              <a:bodyPr>
                <a:prstTxWarp prst="textNoShape">
                  <a:avLst/>
                </a:prstTxWarp>
                <a:spAutoFit/>
              </a:bodyPr>
              <a:lstStyle/>
              <a:p>
                <a:r>
                  <a:rPr lang="en-US" sz="2400" b="0" dirty="0"/>
                  <a:t>-</a:t>
                </a:r>
              </a:p>
            </p:txBody>
          </p:sp>
          <p:sp>
            <p:nvSpPr>
              <p:cNvPr id="21" name="Oval 20">
                <a:extLst>
                  <a:ext uri="{FF2B5EF4-FFF2-40B4-BE49-F238E27FC236}">
                    <a16:creationId xmlns:a16="http://schemas.microsoft.com/office/drawing/2014/main" id="{F66CD143-ED8C-664C-A89F-292CF5384DE9}"/>
                  </a:ext>
                </a:extLst>
              </p:cNvPr>
              <p:cNvSpPr>
                <a:spLocks noChangeAspect="1"/>
              </p:cNvSpPr>
              <p:nvPr/>
            </p:nvSpPr>
            <p:spPr bwMode="auto">
              <a:xfrm>
                <a:off x="4885284" y="2424338"/>
                <a:ext cx="296569" cy="296458"/>
              </a:xfrm>
              <a:prstGeom prst="ellipse">
                <a:avLst/>
              </a:prstGeom>
              <a:solidFill>
                <a:srgbClr val="62D656"/>
              </a:solidFill>
              <a:ln>
                <a:solidFill>
                  <a:srgbClr val="62D656"/>
                </a:solidFill>
              </a:ln>
              <a:effectLst>
                <a:glow>
                  <a:schemeClr val="bg1">
                    <a:lumMod val="85000"/>
                  </a:schemeClr>
                </a:glow>
              </a:effectLst>
              <a:scene3d>
                <a:camera prst="orthographicFront"/>
                <a:lightRig rig="threePt" dir="t"/>
              </a:scene3d>
              <a:sp3d>
                <a:bevelT w="127000" h="50800"/>
                <a:bevelB w="127000" h="508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a:extLst>
                  <a:ext uri="{FF2B5EF4-FFF2-40B4-BE49-F238E27FC236}">
                    <a16:creationId xmlns:a16="http://schemas.microsoft.com/office/drawing/2014/main" id="{2CCB84A5-48AD-E743-BEAD-CEB89A5D6A58}"/>
                  </a:ext>
                </a:extLst>
              </p:cNvPr>
              <p:cNvSpPr>
                <a:spLocks noChangeAspect="1"/>
              </p:cNvSpPr>
              <p:nvPr/>
            </p:nvSpPr>
            <p:spPr bwMode="auto">
              <a:xfrm>
                <a:off x="4281605" y="2424475"/>
                <a:ext cx="296569" cy="296458"/>
              </a:xfrm>
              <a:prstGeom prst="ellipse">
                <a:avLst/>
              </a:prstGeom>
              <a:solidFill>
                <a:srgbClr val="62D656"/>
              </a:solidFill>
              <a:ln>
                <a:solidFill>
                  <a:srgbClr val="62D656"/>
                </a:solidFill>
              </a:ln>
              <a:effectLst>
                <a:glow>
                  <a:schemeClr val="bg1">
                    <a:lumMod val="85000"/>
                  </a:schemeClr>
                </a:glow>
              </a:effectLst>
              <a:scene3d>
                <a:camera prst="orthographicFront"/>
                <a:lightRig rig="threePt" dir="t"/>
              </a:scene3d>
              <a:sp3d>
                <a:bevelT w="127000" h="50800"/>
                <a:bevelB w="127000" h="508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cxnSp>
          <p:nvCxnSpPr>
            <p:cNvPr id="11" name="Straight Connector 10">
              <a:extLst>
                <a:ext uri="{FF2B5EF4-FFF2-40B4-BE49-F238E27FC236}">
                  <a16:creationId xmlns:a16="http://schemas.microsoft.com/office/drawing/2014/main" id="{8DA0ABF4-C7CF-8343-9326-445ED4054C52}"/>
                </a:ext>
              </a:extLst>
            </p:cNvPr>
            <p:cNvCxnSpPr/>
            <p:nvPr/>
          </p:nvCxnSpPr>
          <p:spPr>
            <a:xfrm>
              <a:off x="3561331" y="2563627"/>
              <a:ext cx="241576" cy="3124"/>
            </a:xfrm>
            <a:prstGeom prst="line">
              <a:avLst/>
            </a:prstGeom>
            <a:ln w="19050">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F0BE27C-A3F0-2D44-8A60-0D6401B3756A}"/>
                </a:ext>
              </a:extLst>
            </p:cNvPr>
            <p:cNvCxnSpPr/>
            <p:nvPr/>
          </p:nvCxnSpPr>
          <p:spPr>
            <a:xfrm>
              <a:off x="5102267" y="2573203"/>
              <a:ext cx="241576" cy="3124"/>
            </a:xfrm>
            <a:prstGeom prst="line">
              <a:avLst/>
            </a:prstGeom>
            <a:ln w="19050">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CF7DD195-352B-0940-B26A-8974D5BB437F}"/>
              </a:ext>
            </a:extLst>
          </p:cNvPr>
          <p:cNvGrpSpPr/>
          <p:nvPr/>
        </p:nvGrpSpPr>
        <p:grpSpPr>
          <a:xfrm>
            <a:off x="3737114" y="1117268"/>
            <a:ext cx="1755180" cy="659379"/>
            <a:chOff x="1740847" y="3279275"/>
            <a:chExt cx="1755180" cy="659379"/>
          </a:xfrm>
        </p:grpSpPr>
        <p:grpSp>
          <p:nvGrpSpPr>
            <p:cNvPr id="24" name="Group 23">
              <a:extLst>
                <a:ext uri="{FF2B5EF4-FFF2-40B4-BE49-F238E27FC236}">
                  <a16:creationId xmlns:a16="http://schemas.microsoft.com/office/drawing/2014/main" id="{CB8EDE51-EABA-BF48-86A2-FCD08EA224A2}"/>
                </a:ext>
              </a:extLst>
            </p:cNvPr>
            <p:cNvGrpSpPr/>
            <p:nvPr/>
          </p:nvGrpSpPr>
          <p:grpSpPr>
            <a:xfrm>
              <a:off x="1740847" y="3279275"/>
              <a:ext cx="1755180" cy="659379"/>
              <a:chOff x="64106" y="1539394"/>
              <a:chExt cx="1755180" cy="659379"/>
            </a:xfrm>
          </p:grpSpPr>
          <p:pic>
            <p:nvPicPr>
              <p:cNvPr id="26" name="Picture 25">
                <a:extLst>
                  <a:ext uri="{FF2B5EF4-FFF2-40B4-BE49-F238E27FC236}">
                    <a16:creationId xmlns:a16="http://schemas.microsoft.com/office/drawing/2014/main" id="{E732D5AA-F2AB-3C4A-8641-3741EB0286A8}"/>
                  </a:ext>
                </a:extLst>
              </p:cNvPr>
              <p:cNvPicPr>
                <a:picLocks noChangeAspect="1"/>
              </p:cNvPicPr>
              <p:nvPr/>
            </p:nvPicPr>
            <p:blipFill>
              <a:blip r:embed="rId9"/>
              <a:srcRect r="34671"/>
              <a:stretch>
                <a:fillRect/>
              </a:stretch>
            </p:blipFill>
            <p:spPr>
              <a:xfrm>
                <a:off x="64106" y="1639455"/>
                <a:ext cx="1517803" cy="559318"/>
              </a:xfrm>
              <a:prstGeom prst="rect">
                <a:avLst/>
              </a:prstGeom>
            </p:spPr>
          </p:pic>
          <p:pic>
            <p:nvPicPr>
              <p:cNvPr id="27" name="Picture 26">
                <a:extLst>
                  <a:ext uri="{FF2B5EF4-FFF2-40B4-BE49-F238E27FC236}">
                    <a16:creationId xmlns:a16="http://schemas.microsoft.com/office/drawing/2014/main" id="{EAD77B4A-AF16-014E-B1D9-CC887EC311B8}"/>
                  </a:ext>
                </a:extLst>
              </p:cNvPr>
              <p:cNvPicPr>
                <a:picLocks noChangeAspect="1"/>
              </p:cNvPicPr>
              <p:nvPr/>
            </p:nvPicPr>
            <p:blipFill>
              <a:blip r:embed="rId10"/>
              <a:srcRect l="41279"/>
              <a:stretch>
                <a:fillRect/>
              </a:stretch>
            </p:blipFill>
            <p:spPr>
              <a:xfrm>
                <a:off x="1062498" y="1639455"/>
                <a:ext cx="756788" cy="467903"/>
              </a:xfrm>
              <a:prstGeom prst="rect">
                <a:avLst/>
              </a:prstGeom>
            </p:spPr>
          </p:pic>
          <p:sp>
            <p:nvSpPr>
              <p:cNvPr id="28" name="TextBox 27">
                <a:extLst>
                  <a:ext uri="{FF2B5EF4-FFF2-40B4-BE49-F238E27FC236}">
                    <a16:creationId xmlns:a16="http://schemas.microsoft.com/office/drawing/2014/main" id="{0C369AE6-CF97-8E4A-9F10-940B6A881082}"/>
                  </a:ext>
                </a:extLst>
              </p:cNvPr>
              <p:cNvSpPr txBox="1"/>
              <p:nvPr/>
            </p:nvSpPr>
            <p:spPr>
              <a:xfrm>
                <a:off x="487607" y="1539394"/>
                <a:ext cx="258478" cy="276999"/>
              </a:xfrm>
              <a:prstGeom prst="rect">
                <a:avLst/>
              </a:prstGeom>
              <a:solidFill>
                <a:schemeClr val="bg1"/>
              </a:solidFill>
            </p:spPr>
            <p:txBody>
              <a:bodyPr wrap="square" lIns="0" tIns="0" rIns="0" bIns="0" rtlCol="0">
                <a:spAutoFit/>
              </a:bodyPr>
              <a:lstStyle/>
              <a:p>
                <a:r>
                  <a:rPr lang="en-US" sz="800" dirty="0"/>
                  <a:t> </a:t>
                </a:r>
                <a:r>
                  <a:rPr lang="en-US" dirty="0"/>
                  <a:t>-</a:t>
                </a:r>
              </a:p>
            </p:txBody>
          </p:sp>
        </p:grpSp>
        <p:sp>
          <p:nvSpPr>
            <p:cNvPr id="25" name="TextBox 24">
              <a:extLst>
                <a:ext uri="{FF2B5EF4-FFF2-40B4-BE49-F238E27FC236}">
                  <a16:creationId xmlns:a16="http://schemas.microsoft.com/office/drawing/2014/main" id="{735DB406-6953-9646-97E3-E06892C51FA8}"/>
                </a:ext>
              </a:extLst>
            </p:cNvPr>
            <p:cNvSpPr txBox="1"/>
            <p:nvPr/>
          </p:nvSpPr>
          <p:spPr>
            <a:xfrm>
              <a:off x="2441406" y="3316556"/>
              <a:ext cx="450583" cy="184666"/>
            </a:xfrm>
            <a:prstGeom prst="rect">
              <a:avLst/>
            </a:prstGeom>
            <a:solidFill>
              <a:schemeClr val="bg1"/>
            </a:solidFill>
          </p:spPr>
          <p:txBody>
            <a:bodyPr wrap="square" lIns="0" tIns="0" rIns="0" bIns="0" rtlCol="0">
              <a:spAutoFit/>
            </a:bodyPr>
            <a:lstStyle/>
            <a:p>
              <a:r>
                <a:rPr lang="en-US" sz="1200" dirty="0"/>
                <a:t> Na</a:t>
              </a:r>
              <a:r>
                <a:rPr lang="en-US" sz="1200" baseline="30000" dirty="0"/>
                <a:t>+</a:t>
              </a:r>
            </a:p>
          </p:txBody>
        </p:sp>
      </p:grpSp>
      <p:sp>
        <p:nvSpPr>
          <p:cNvPr id="29" name="TextBox 28">
            <a:extLst>
              <a:ext uri="{FF2B5EF4-FFF2-40B4-BE49-F238E27FC236}">
                <a16:creationId xmlns:a16="http://schemas.microsoft.com/office/drawing/2014/main" id="{80645C03-ABAE-5346-9448-7470BA1368B0}"/>
              </a:ext>
            </a:extLst>
          </p:cNvPr>
          <p:cNvSpPr txBox="1"/>
          <p:nvPr/>
        </p:nvSpPr>
        <p:spPr>
          <a:xfrm>
            <a:off x="7694299" y="932602"/>
            <a:ext cx="1843029" cy="369332"/>
          </a:xfrm>
          <a:prstGeom prst="rect">
            <a:avLst/>
          </a:prstGeom>
          <a:noFill/>
        </p:spPr>
        <p:txBody>
          <a:bodyPr wrap="square" rtlCol="0">
            <a:spAutoFit/>
          </a:bodyPr>
          <a:lstStyle/>
          <a:p>
            <a:r>
              <a:rPr lang="en-US" dirty="0"/>
              <a:t>coarse-grained</a:t>
            </a:r>
          </a:p>
        </p:txBody>
      </p:sp>
      <p:sp>
        <p:nvSpPr>
          <p:cNvPr id="30" name="TextBox 29">
            <a:extLst>
              <a:ext uri="{FF2B5EF4-FFF2-40B4-BE49-F238E27FC236}">
                <a16:creationId xmlns:a16="http://schemas.microsoft.com/office/drawing/2014/main" id="{A53E1427-7BD3-104F-B82C-93D1A75E4F57}"/>
              </a:ext>
            </a:extLst>
          </p:cNvPr>
          <p:cNvSpPr txBox="1"/>
          <p:nvPr/>
        </p:nvSpPr>
        <p:spPr>
          <a:xfrm>
            <a:off x="4820587" y="969883"/>
            <a:ext cx="1843029" cy="369332"/>
          </a:xfrm>
          <a:prstGeom prst="rect">
            <a:avLst/>
          </a:prstGeom>
          <a:noFill/>
        </p:spPr>
        <p:txBody>
          <a:bodyPr wrap="square" rtlCol="0">
            <a:spAutoFit/>
          </a:bodyPr>
          <a:lstStyle/>
          <a:p>
            <a:r>
              <a:rPr lang="en-US" dirty="0"/>
              <a:t>all atoms</a:t>
            </a:r>
          </a:p>
        </p:txBody>
      </p:sp>
      <p:sp>
        <p:nvSpPr>
          <p:cNvPr id="31" name="Slide Number Placeholder 30">
            <a:extLst>
              <a:ext uri="{FF2B5EF4-FFF2-40B4-BE49-F238E27FC236}">
                <a16:creationId xmlns:a16="http://schemas.microsoft.com/office/drawing/2014/main" id="{99A9C373-BA6F-634C-B960-F0CB1FDE7125}"/>
              </a:ext>
            </a:extLst>
          </p:cNvPr>
          <p:cNvSpPr>
            <a:spLocks noGrp="1"/>
          </p:cNvSpPr>
          <p:nvPr>
            <p:ph type="sldNum" sz="quarter" idx="12"/>
          </p:nvPr>
        </p:nvSpPr>
        <p:spPr/>
        <p:txBody>
          <a:bodyPr/>
          <a:lstStyle/>
          <a:p>
            <a:fld id="{C4993EAC-89B1-C94D-99E7-C7438ED9937B}" type="slidenum">
              <a:rPr lang="en-US" smtClean="0"/>
              <a:t>2</a:t>
            </a:fld>
            <a:endParaRPr lang="en-US"/>
          </a:p>
        </p:txBody>
      </p:sp>
    </p:spTree>
    <p:extLst>
      <p:ext uri="{BB962C8B-B14F-4D97-AF65-F5344CB8AC3E}">
        <p14:creationId xmlns:p14="http://schemas.microsoft.com/office/powerpoint/2010/main" val="570173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F9CE95-F29D-8B40-89B7-FBBB98A05A51}"/>
              </a:ext>
            </a:extLst>
          </p:cNvPr>
          <p:cNvSpPr>
            <a:spLocks noGrp="1"/>
          </p:cNvSpPr>
          <p:nvPr>
            <p:ph type="sldNum" sz="quarter" idx="12"/>
          </p:nvPr>
        </p:nvSpPr>
        <p:spPr/>
        <p:txBody>
          <a:bodyPr/>
          <a:lstStyle/>
          <a:p>
            <a:fld id="{C4993EAC-89B1-C94D-99E7-C7438ED9937B}" type="slidenum">
              <a:rPr lang="en-US" smtClean="0"/>
              <a:t>20</a:t>
            </a:fld>
            <a:endParaRPr lang="en-US"/>
          </a:p>
        </p:txBody>
      </p:sp>
      <p:sp>
        <p:nvSpPr>
          <p:cNvPr id="3" name="Rectangle 2">
            <a:extLst>
              <a:ext uri="{FF2B5EF4-FFF2-40B4-BE49-F238E27FC236}">
                <a16:creationId xmlns:a16="http://schemas.microsoft.com/office/drawing/2014/main" id="{43BE36B3-6BFB-5C49-AED3-E1D52485421B}"/>
              </a:ext>
            </a:extLst>
          </p:cNvPr>
          <p:cNvSpPr/>
          <p:nvPr/>
        </p:nvSpPr>
        <p:spPr>
          <a:xfrm>
            <a:off x="66675" y="6126163"/>
            <a:ext cx="3241675" cy="447675"/>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en-US"/>
          </a:p>
        </p:txBody>
      </p:sp>
      <p:sp>
        <p:nvSpPr>
          <p:cNvPr id="4" name="Title 1">
            <a:extLst>
              <a:ext uri="{FF2B5EF4-FFF2-40B4-BE49-F238E27FC236}">
                <a16:creationId xmlns:a16="http://schemas.microsoft.com/office/drawing/2014/main" id="{2F3291BD-0880-AE47-93B1-C22822D1B109}"/>
              </a:ext>
            </a:extLst>
          </p:cNvPr>
          <p:cNvSpPr txBox="1">
            <a:spLocks/>
          </p:cNvSpPr>
          <p:nvPr/>
        </p:nvSpPr>
        <p:spPr>
          <a:xfrm>
            <a:off x="1399953" y="-49945"/>
            <a:ext cx="9080500" cy="792162"/>
          </a:xfrm>
          <a:prstGeom prst="rect">
            <a:avLst/>
          </a:prstGeom>
          <a:noFill/>
          <a:effectLst>
            <a:glow rad="139700">
              <a:schemeClr val="accent2">
                <a:alpha val="75000"/>
              </a:schemeClr>
            </a:glo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000" b="1" dirty="0">
                <a:solidFill>
                  <a:srgbClr val="000000"/>
                </a:solidFill>
              </a:rPr>
              <a:t>Statistical measure of liquidlike structure: g(r)</a:t>
            </a:r>
          </a:p>
        </p:txBody>
      </p:sp>
      <p:sp>
        <p:nvSpPr>
          <p:cNvPr id="5" name="Subtitle 2">
            <a:extLst>
              <a:ext uri="{FF2B5EF4-FFF2-40B4-BE49-F238E27FC236}">
                <a16:creationId xmlns:a16="http://schemas.microsoft.com/office/drawing/2014/main" id="{80036515-0419-9243-8FDA-C657AA2EB317}"/>
              </a:ext>
            </a:extLst>
          </p:cNvPr>
          <p:cNvSpPr txBox="1">
            <a:spLocks/>
          </p:cNvSpPr>
          <p:nvPr/>
        </p:nvSpPr>
        <p:spPr>
          <a:xfrm>
            <a:off x="96838" y="687388"/>
            <a:ext cx="12095162" cy="5219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a:ea typeface="ＭＳ Ｐゴシック" charset="-128"/>
              </a:rPr>
              <a:t>Given that a particle of type </a:t>
            </a:r>
            <a:r>
              <a:rPr lang="en-US" altLang="en-US" sz="2000" dirty="0" err="1">
                <a:ea typeface="ＭＳ Ｐゴシック" charset="-128"/>
              </a:rPr>
              <a:t>i</a:t>
            </a:r>
            <a:r>
              <a:rPr lang="en-US" altLang="en-US" sz="2000" dirty="0">
                <a:ea typeface="ＭＳ Ｐゴシック" charset="-128"/>
              </a:rPr>
              <a:t> is at the origin, </a:t>
            </a:r>
            <a:r>
              <a:rPr lang="en-US" altLang="en-US" sz="2000" dirty="0" err="1">
                <a:ea typeface="ＭＳ Ｐゴシック" charset="-128"/>
              </a:rPr>
              <a:t>g</a:t>
            </a:r>
            <a:r>
              <a:rPr lang="en-US" altLang="en-US" sz="2000" baseline="-25000" dirty="0" err="1">
                <a:ea typeface="ＭＳ Ｐゴシック" charset="-128"/>
              </a:rPr>
              <a:t>ij</a:t>
            </a:r>
            <a:r>
              <a:rPr lang="en-US" altLang="en-US" sz="2000" dirty="0">
                <a:ea typeface="ＭＳ Ｐゴシック" charset="-128"/>
              </a:rPr>
              <a:t>(r) gives the probability of a type j particle existing at a distance r, relative to the probability in the bulk </a:t>
            </a:r>
          </a:p>
          <a:p>
            <a:r>
              <a:rPr lang="en-US" altLang="en-US" sz="2000" dirty="0">
                <a:ea typeface="ＭＳ Ｐゴシック" charset="-128"/>
              </a:rPr>
              <a:t>See Journal of Computational Physics </a:t>
            </a:r>
            <a:r>
              <a:rPr lang="en-US" altLang="en-US" sz="2000" b="1" dirty="0">
                <a:ea typeface="ＭＳ Ｐゴシック" charset="-128"/>
              </a:rPr>
              <a:t>230</a:t>
            </a:r>
            <a:r>
              <a:rPr lang="en-US" altLang="en-US" sz="2000" dirty="0">
                <a:ea typeface="ＭＳ Ｐゴシック" charset="-128"/>
              </a:rPr>
              <a:t> (2011) 3566-3569 for details on efficient algorithm for VMD’s calculation of pair correlation function</a:t>
            </a:r>
          </a:p>
          <a:p>
            <a:pPr marL="0" indent="0">
              <a:buFont typeface="Arial" panose="020B0604020202020204" pitchFamily="34" charset="0"/>
              <a:buNone/>
            </a:pPr>
            <a:r>
              <a:rPr lang="en-US" altLang="en-US" sz="2000" dirty="0" err="1">
                <a:ea typeface="ＭＳ Ｐゴシック" charset="-128"/>
              </a:rPr>
              <a:t>g</a:t>
            </a:r>
            <a:r>
              <a:rPr lang="en-US" altLang="en-US" sz="2000" baseline="-25000" dirty="0" err="1">
                <a:ea typeface="ＭＳ Ｐゴシック" charset="-128"/>
              </a:rPr>
              <a:t>ij</a:t>
            </a:r>
            <a:r>
              <a:rPr lang="en-US" altLang="en-US" sz="2000" dirty="0">
                <a:ea typeface="ＭＳ Ｐゴシック" charset="-128"/>
              </a:rPr>
              <a:t>(r)=(number of times you find </a:t>
            </a:r>
            <a:r>
              <a:rPr lang="en-US" altLang="en-US" sz="2000" dirty="0" err="1">
                <a:ea typeface="ＭＳ Ｐゴシック" charset="-128"/>
              </a:rPr>
              <a:t>i</a:t>
            </a:r>
            <a:r>
              <a:rPr lang="en-US" altLang="en-US" sz="2000" dirty="0">
                <a:ea typeface="ＭＳ Ｐゴシック" charset="-128"/>
              </a:rPr>
              <a:t> and j atoms at distance between r and </a:t>
            </a:r>
            <a:r>
              <a:rPr lang="en-US" altLang="en-US" sz="2000" dirty="0" err="1">
                <a:ea typeface="ＭＳ Ｐゴシック" charset="-128"/>
              </a:rPr>
              <a:t>r+dr</a:t>
            </a:r>
            <a:r>
              <a:rPr lang="en-US" altLang="en-US" sz="2000" dirty="0">
                <a:ea typeface="ＭＳ Ｐゴシック" charset="-128"/>
              </a:rPr>
              <a:t>)/</a:t>
            </a:r>
          </a:p>
          <a:p>
            <a:pPr marL="0" indent="0">
              <a:buFont typeface="Arial" panose="020B0604020202020204" pitchFamily="34" charset="0"/>
              <a:buNone/>
            </a:pPr>
            <a:endParaRPr lang="en-US" altLang="en-US" sz="2000" dirty="0">
              <a:ea typeface="ＭＳ Ｐゴシック" charset="-128"/>
            </a:endParaRPr>
          </a:p>
          <a:p>
            <a:pPr marL="0" indent="0">
              <a:buFont typeface="Arial" panose="020B0604020202020204" pitchFamily="34" charset="0"/>
              <a:buNone/>
            </a:pPr>
            <a:r>
              <a:rPr lang="en-US" altLang="en-US" sz="2000" dirty="0">
                <a:ea typeface="ＭＳ Ｐゴシック" charset="-128"/>
              </a:rPr>
              <a:t>True g(r) is the limit as </a:t>
            </a:r>
            <a:r>
              <a:rPr lang="en-US" altLang="en-US" sz="2000" dirty="0" err="1">
                <a:ea typeface="ＭＳ Ｐゴシック" charset="-128"/>
              </a:rPr>
              <a:t>dr</a:t>
            </a:r>
            <a:r>
              <a:rPr lang="en-US" altLang="en-US" sz="2000" dirty="0">
                <a:ea typeface="ＭＳ Ｐゴシック" charset="-128"/>
              </a:rPr>
              <a:t> goes to 0. Factor on the bottom is due to volume of shell. </a:t>
            </a:r>
          </a:p>
          <a:p>
            <a:pPr marL="0" indent="0">
              <a:buFont typeface="Arial" panose="020B0604020202020204" pitchFamily="34" charset="0"/>
              <a:buNone/>
            </a:pPr>
            <a:r>
              <a:rPr lang="en-US" altLang="en-US" sz="2000" dirty="0">
                <a:ea typeface="ＭＳ Ｐゴシック" charset="-128"/>
              </a:rPr>
              <a:t>If </a:t>
            </a:r>
            <a:r>
              <a:rPr lang="en-US" altLang="en-US" sz="2000" dirty="0" err="1">
                <a:ea typeface="ＭＳ Ｐゴシック" charset="-128"/>
              </a:rPr>
              <a:t>i</a:t>
            </a:r>
            <a:r>
              <a:rPr lang="en-US" altLang="en-US" sz="2000" dirty="0">
                <a:ea typeface="ＭＳ Ｐゴシック" charset="-128"/>
              </a:rPr>
              <a:t>=j, the number of pairs is Ni*(Ni-1) (atom does not pair with itself)</a:t>
            </a:r>
          </a:p>
          <a:p>
            <a:pPr marL="0" indent="0">
              <a:buFont typeface="Arial" panose="020B0604020202020204" pitchFamily="34" charset="0"/>
              <a:buNone/>
            </a:pPr>
            <a:r>
              <a:rPr lang="en-US" altLang="en-US" sz="2000" dirty="0">
                <a:ea typeface="ＭＳ Ｐゴシック" charset="-128"/>
              </a:rPr>
              <a:t>Otherwise, the number of pairs is Ni*Nj</a:t>
            </a:r>
          </a:p>
          <a:p>
            <a:endParaRPr lang="en-US" altLang="en-US" sz="2000" dirty="0">
              <a:ea typeface="ＭＳ Ｐゴシック" charset="-128"/>
            </a:endParaRPr>
          </a:p>
          <a:p>
            <a:endParaRPr lang="en-US" altLang="en-US" sz="1600" dirty="0">
              <a:ea typeface="ＭＳ Ｐゴシック" charset="-128"/>
            </a:endParaRPr>
          </a:p>
          <a:p>
            <a:endParaRPr lang="en-US" altLang="en-US" sz="1600" dirty="0">
              <a:ea typeface="ＭＳ Ｐゴシック" charset="-128"/>
            </a:endParaRPr>
          </a:p>
          <a:p>
            <a:endParaRPr lang="en-US" altLang="en-US" sz="1600" dirty="0">
              <a:ea typeface="ＭＳ Ｐゴシック" charset="-128"/>
            </a:endParaRPr>
          </a:p>
          <a:p>
            <a:endParaRPr lang="en-US" altLang="en-US" sz="1600" dirty="0">
              <a:ea typeface="ＭＳ Ｐゴシック" charset="-128"/>
            </a:endParaRPr>
          </a:p>
          <a:p>
            <a:pPr marL="0" indent="0">
              <a:buNone/>
            </a:pPr>
            <a:endParaRPr lang="en-US" altLang="en-US" sz="1600" dirty="0">
              <a:ea typeface="ＭＳ Ｐゴシック" charset="-128"/>
            </a:endParaRPr>
          </a:p>
          <a:p>
            <a:pPr marL="0" indent="0">
              <a:buFont typeface="Arial" panose="020B0604020202020204" pitchFamily="34" charset="0"/>
              <a:buNone/>
            </a:pPr>
            <a:r>
              <a:rPr lang="en-US" altLang="en-US" sz="1200" dirty="0">
                <a:ea typeface="ＭＳ Ｐゴシック" charset="-128"/>
              </a:rPr>
              <a:t>Images from Wikipedia: Left by Cri - http://</a:t>
            </a:r>
            <a:r>
              <a:rPr lang="en-US" altLang="en-US" sz="1200" dirty="0" err="1">
                <a:ea typeface="ＭＳ Ｐゴシック" charset="-128"/>
              </a:rPr>
              <a:t>matdl.org</a:t>
            </a:r>
            <a:r>
              <a:rPr lang="en-US" altLang="en-US" sz="1200" dirty="0">
                <a:ea typeface="ＭＳ Ｐゴシック" charset="-128"/>
              </a:rPr>
              <a:t>/</a:t>
            </a:r>
            <a:r>
              <a:rPr lang="en-US" altLang="en-US" sz="1200" dirty="0" err="1">
                <a:ea typeface="ＭＳ Ｐゴシック" charset="-128"/>
              </a:rPr>
              <a:t>matdlwiki</a:t>
            </a:r>
            <a:r>
              <a:rPr lang="en-US" altLang="en-US" sz="1200" dirty="0">
                <a:ea typeface="ＭＳ Ｐゴシック" charset="-128"/>
              </a:rPr>
              <a:t>/</a:t>
            </a:r>
            <a:r>
              <a:rPr lang="en-US" altLang="en-US" sz="1200" dirty="0" err="1">
                <a:ea typeface="ＭＳ Ｐゴシック" charset="-128"/>
              </a:rPr>
              <a:t>index.php</a:t>
            </a:r>
            <a:r>
              <a:rPr lang="en-US" altLang="en-US" sz="1200" dirty="0">
                <a:ea typeface="ＭＳ Ｐゴシック" charset="-128"/>
              </a:rPr>
              <a:t>/</a:t>
            </a:r>
            <a:r>
              <a:rPr lang="en-US" altLang="en-US" sz="1200" dirty="0" err="1">
                <a:ea typeface="ＭＳ Ｐゴシック" charset="-128"/>
              </a:rPr>
              <a:t>Image:Rdf_schematic.jpg</a:t>
            </a:r>
            <a:r>
              <a:rPr lang="en-US" altLang="en-US" sz="1200" dirty="0">
                <a:ea typeface="ＭＳ Ｐゴシック" charset="-128"/>
              </a:rPr>
              <a:t>, CC BY-SA 3.0, https://</a:t>
            </a:r>
            <a:r>
              <a:rPr lang="en-US" altLang="en-US" sz="1200" dirty="0" err="1">
                <a:ea typeface="ＭＳ Ｐゴシック" charset="-128"/>
              </a:rPr>
              <a:t>commons.wikimedia.org</a:t>
            </a:r>
            <a:r>
              <a:rPr lang="en-US" altLang="en-US" sz="1200" dirty="0">
                <a:ea typeface="ＭＳ Ｐゴシック" charset="-128"/>
              </a:rPr>
              <a:t>/w/</a:t>
            </a:r>
            <a:r>
              <a:rPr lang="en-US" altLang="en-US" sz="1200" dirty="0" err="1">
                <a:ea typeface="ＭＳ Ｐゴシック" charset="-128"/>
              </a:rPr>
              <a:t>index.php?curid</a:t>
            </a:r>
            <a:r>
              <a:rPr lang="en-US" altLang="en-US" sz="1200" dirty="0">
                <a:ea typeface="ＭＳ Ｐゴシック" charset="-128"/>
              </a:rPr>
              <a:t>=18997312, Right by </a:t>
            </a:r>
            <a:r>
              <a:rPr lang="en-US" altLang="en-US" sz="1200" dirty="0" err="1">
                <a:ea typeface="ＭＳ Ｐゴシック" charset="-128"/>
              </a:rPr>
              <a:t>Grigory</a:t>
            </a:r>
            <a:r>
              <a:rPr lang="en-US" altLang="en-US" sz="1200" dirty="0">
                <a:ea typeface="ＭＳ Ｐゴシック" charset="-128"/>
              </a:rPr>
              <a:t> </a:t>
            </a:r>
            <a:r>
              <a:rPr lang="en-US" altLang="en-US" sz="1200" dirty="0" err="1">
                <a:ea typeface="ＭＳ Ｐゴシック" charset="-128"/>
              </a:rPr>
              <a:t>Sarnitskiy</a:t>
            </a:r>
            <a:r>
              <a:rPr lang="en-US" altLang="en-US" sz="1200" dirty="0">
                <a:ea typeface="ＭＳ Ｐゴシック" charset="-128"/>
              </a:rPr>
              <a:t> (Own work.) [Public domain], via Wikimedia Commons, example g(r) for a LJ fluid at T=0.71, density=0.844 (particles per LJ diameter cubed)</a:t>
            </a:r>
          </a:p>
          <a:p>
            <a:endParaRPr lang="en-US" altLang="en-US" sz="2000" dirty="0">
              <a:ea typeface="ＭＳ Ｐゴシック" charset="-128"/>
            </a:endParaRPr>
          </a:p>
        </p:txBody>
      </p:sp>
      <p:pic>
        <p:nvPicPr>
          <p:cNvPr id="6" name="Picture 5" descr="Rdf_schematic.jpg">
            <a:extLst>
              <a:ext uri="{FF2B5EF4-FFF2-40B4-BE49-F238E27FC236}">
                <a16:creationId xmlns:a16="http://schemas.microsoft.com/office/drawing/2014/main" id="{57873D01-3C65-8847-8F7F-F2932E18E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911" y="4127724"/>
            <a:ext cx="2196353" cy="2003972"/>
          </a:xfrm>
          <a:prstGeom prst="rect">
            <a:avLst/>
          </a:prstGeom>
        </p:spPr>
      </p:pic>
      <p:pic>
        <p:nvPicPr>
          <p:cNvPr id="7" name="Picture 6" descr="218px-Lennard-Jones_Radial_Distribution_Function.svg.png">
            <a:extLst>
              <a:ext uri="{FF2B5EF4-FFF2-40B4-BE49-F238E27FC236}">
                <a16:creationId xmlns:a16="http://schemas.microsoft.com/office/drawing/2014/main" id="{C6513D9B-4E8C-3546-8355-01FBC9EA6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5500" y="3820318"/>
            <a:ext cx="3302000" cy="2196284"/>
          </a:xfrm>
          <a:prstGeom prst="rect">
            <a:avLst/>
          </a:prstGeom>
        </p:spPr>
      </p:pic>
      <p:sp>
        <p:nvSpPr>
          <p:cNvPr id="8" name="TextBox 7">
            <a:extLst>
              <a:ext uri="{FF2B5EF4-FFF2-40B4-BE49-F238E27FC236}">
                <a16:creationId xmlns:a16="http://schemas.microsoft.com/office/drawing/2014/main" id="{983E6DB7-4B33-7149-85EC-855C5ACD6A9E}"/>
              </a:ext>
            </a:extLst>
          </p:cNvPr>
          <p:cNvSpPr txBox="1"/>
          <p:nvPr/>
        </p:nvSpPr>
        <p:spPr>
          <a:xfrm>
            <a:off x="1399953" y="2350057"/>
            <a:ext cx="7596390" cy="369332"/>
          </a:xfrm>
          <a:prstGeom prst="rect">
            <a:avLst/>
          </a:prstGeom>
          <a:noFill/>
        </p:spPr>
        <p:txBody>
          <a:bodyPr wrap="square" rtlCol="0">
            <a:spAutoFit/>
          </a:bodyPr>
          <a:lstStyle/>
          <a:p>
            <a:r>
              <a:rPr lang="en-US" dirty="0"/>
              <a:t>4*pi*r^2*</a:t>
            </a:r>
            <a:r>
              <a:rPr lang="en-US" dirty="0" err="1"/>
              <a:t>dr</a:t>
            </a:r>
            <a:r>
              <a:rPr lang="en-US" dirty="0"/>
              <a:t>*(number of unique </a:t>
            </a:r>
            <a:r>
              <a:rPr lang="en-US" dirty="0" err="1"/>
              <a:t>i,j</a:t>
            </a:r>
            <a:r>
              <a:rPr lang="en-US" dirty="0"/>
              <a:t> pairs in box/volume)</a:t>
            </a:r>
          </a:p>
        </p:txBody>
      </p:sp>
    </p:spTree>
    <p:extLst>
      <p:ext uri="{BB962C8B-B14F-4D97-AF65-F5344CB8AC3E}">
        <p14:creationId xmlns:p14="http://schemas.microsoft.com/office/powerpoint/2010/main" val="3667454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0676" y="6126164"/>
            <a:ext cx="3241675" cy="447675"/>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2" name="Title 1"/>
          <p:cNvSpPr>
            <a:spLocks noGrp="1"/>
          </p:cNvSpPr>
          <p:nvPr>
            <p:ph type="ctrTitle" idx="4294967295"/>
          </p:nvPr>
        </p:nvSpPr>
        <p:spPr>
          <a:xfrm>
            <a:off x="1524000" y="14288"/>
            <a:ext cx="9080500" cy="792162"/>
          </a:xfrm>
          <a:noFill/>
          <a:effectLst>
            <a:glow rad="139700">
              <a:schemeClr val="accent2">
                <a:alpha val="75000"/>
              </a:schemeClr>
            </a:glo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tlCol="0">
            <a:noAutofit/>
          </a:bodyPr>
          <a:lstStyle/>
          <a:p>
            <a:pPr>
              <a:defRPr/>
            </a:pPr>
            <a:r>
              <a:rPr lang="en-US" sz="3000" dirty="0">
                <a:solidFill>
                  <a:srgbClr val="000000"/>
                </a:solidFill>
              </a:rPr>
              <a:t>Scattering structure factor S(k)</a:t>
            </a:r>
          </a:p>
        </p:txBody>
      </p:sp>
      <p:sp>
        <p:nvSpPr>
          <p:cNvPr id="22532" name="Subtitle 2"/>
          <p:cNvSpPr>
            <a:spLocks noGrp="1"/>
          </p:cNvSpPr>
          <p:nvPr>
            <p:ph type="subTitle" idx="4294967295"/>
          </p:nvPr>
        </p:nvSpPr>
        <p:spPr>
          <a:xfrm>
            <a:off x="1620838" y="687388"/>
            <a:ext cx="8983662" cy="5886450"/>
          </a:xfrm>
        </p:spPr>
        <p:txBody>
          <a:bodyPr>
            <a:noAutofit/>
          </a:bodyPr>
          <a:lstStyle/>
          <a:p>
            <a:r>
              <a:rPr lang="en-US" sz="1800" dirty="0"/>
              <a:t>Based on constructive/destructive interference, if you shine X-rays of a wavelength similar to a sample’s density fluctuations, and measure the intensity of scattered light as a function of angle (related to </a:t>
            </a:r>
            <a:r>
              <a:rPr lang="en-US" sz="1800" dirty="0" err="1"/>
              <a:t>wavevector</a:t>
            </a:r>
            <a:r>
              <a:rPr lang="en-US" sz="1800" dirty="0"/>
              <a:t> k) </a:t>
            </a:r>
          </a:p>
          <a:p>
            <a:pPr lvl="1"/>
            <a:r>
              <a:rPr lang="en-US" sz="1600" dirty="0"/>
              <a:t>Peaks in scattering as a function of k are related to the length scale of density fluctuations </a:t>
            </a:r>
          </a:p>
          <a:p>
            <a:pPr lvl="1"/>
            <a:r>
              <a:rPr lang="en-US" sz="1600" dirty="0"/>
              <a:t>After removing other features such as due to the experimental setup and the shape of the particles that are scattering, the remaining part of the scattering S(k) comes from the particle-particle structure/ordering</a:t>
            </a:r>
          </a:p>
          <a:p>
            <a:pPr lvl="1"/>
            <a:r>
              <a:rPr lang="en-US" sz="1600" dirty="0"/>
              <a:t>While obtaining a full set of atom positions is difficult experimentally, S(k) can be measured and used to compare experimental and MD structure</a:t>
            </a:r>
          </a:p>
          <a:p>
            <a:r>
              <a:rPr lang="en-US" sz="1800" dirty="0">
                <a:solidFill>
                  <a:srgbClr val="7F7F7F"/>
                </a:solidFill>
              </a:rPr>
              <a:t>Can calculate S(k) directly from atom positions, or use a 3D Fourier transform of (g(r)-1). Only certain </a:t>
            </a:r>
            <a:r>
              <a:rPr lang="en-US" sz="1800" dirty="0" err="1">
                <a:solidFill>
                  <a:srgbClr val="7F7F7F"/>
                </a:solidFill>
              </a:rPr>
              <a:t>wavevectors</a:t>
            </a:r>
            <a:r>
              <a:rPr lang="en-US" sz="1800" dirty="0">
                <a:solidFill>
                  <a:srgbClr val="7F7F7F"/>
                </a:solidFill>
              </a:rPr>
              <a:t> (the k values of S(k)) are appropriate to use in the direct calculation based on the box size; you don’t have information on length scales larger than the box size in each direction, and therefore </a:t>
            </a:r>
            <a:r>
              <a:rPr lang="en-US" sz="1800" dirty="0" err="1">
                <a:solidFill>
                  <a:srgbClr val="7F7F7F"/>
                </a:solidFill>
              </a:rPr>
              <a:t>wavevectors</a:t>
            </a:r>
            <a:r>
              <a:rPr lang="en-US" sz="1800" dirty="0">
                <a:solidFill>
                  <a:srgbClr val="7F7F7F"/>
                </a:solidFill>
              </a:rPr>
              <a:t> must exactly fit into the box to avoid spurious results. Similarly, when you get S(k) from a Fourier transform of g(r), your lowest </a:t>
            </a:r>
            <a:r>
              <a:rPr lang="en-US" sz="1800" dirty="0" err="1">
                <a:solidFill>
                  <a:srgbClr val="7F7F7F"/>
                </a:solidFill>
              </a:rPr>
              <a:t>wavevector</a:t>
            </a:r>
            <a:r>
              <a:rPr lang="en-US" sz="1800" dirty="0">
                <a:solidFill>
                  <a:srgbClr val="7F7F7F"/>
                </a:solidFill>
              </a:rPr>
              <a:t> depends on the largest distance in real space you have. </a:t>
            </a:r>
          </a:p>
          <a:p>
            <a:pPr lvl="1"/>
            <a:r>
              <a:rPr lang="en-US" sz="1600" dirty="0">
                <a:solidFill>
                  <a:srgbClr val="7F7F7F"/>
                </a:solidFill>
              </a:rPr>
              <a:t>In obtaining g(r) in real space it's hard to fairly count all atoms once, since there are atoms in the corners of the box compared to the center one that are further than L/2, so going just to L/2 then taking the Fourier transform to S(k), in a certain sense you won't get the minimum possible </a:t>
            </a:r>
            <a:r>
              <a:rPr lang="en-US" sz="1600" dirty="0" err="1">
                <a:solidFill>
                  <a:srgbClr val="7F7F7F"/>
                </a:solidFill>
              </a:rPr>
              <a:t>wavevector</a:t>
            </a:r>
            <a:r>
              <a:rPr lang="en-US" sz="1600" dirty="0">
                <a:solidFill>
                  <a:srgbClr val="7F7F7F"/>
                </a:solidFill>
              </a:rPr>
              <a:t> or include all possible data, but in another sense it's strange to include data past L/2 since the simulation isn't big enough to really capture everything that might be going on at distances over L/2</a:t>
            </a:r>
          </a:p>
        </p:txBody>
      </p:sp>
    </p:spTree>
    <p:extLst>
      <p:ext uri="{BB962C8B-B14F-4D97-AF65-F5344CB8AC3E}">
        <p14:creationId xmlns:p14="http://schemas.microsoft.com/office/powerpoint/2010/main" val="1780370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0676" y="6126164"/>
            <a:ext cx="3241675" cy="447675"/>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2" name="Title 1"/>
          <p:cNvSpPr>
            <a:spLocks noGrp="1"/>
          </p:cNvSpPr>
          <p:nvPr>
            <p:ph type="ctrTitle" idx="4294967295"/>
          </p:nvPr>
        </p:nvSpPr>
        <p:spPr>
          <a:xfrm>
            <a:off x="1524000" y="14288"/>
            <a:ext cx="9080500" cy="792162"/>
          </a:xfrm>
          <a:noFill/>
          <a:effectLst>
            <a:glow rad="139700">
              <a:schemeClr val="accent2">
                <a:alpha val="75000"/>
              </a:schemeClr>
            </a:glo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tlCol="0">
            <a:noAutofit/>
          </a:bodyPr>
          <a:lstStyle/>
          <a:p>
            <a:pPr>
              <a:defRPr/>
            </a:pPr>
            <a:r>
              <a:rPr lang="en-US" sz="3000" dirty="0">
                <a:solidFill>
                  <a:srgbClr val="000000"/>
                </a:solidFill>
              </a:rPr>
              <a:t>Scattering structure factor S(k)</a:t>
            </a:r>
          </a:p>
        </p:txBody>
      </p:sp>
      <p:sp>
        <p:nvSpPr>
          <p:cNvPr id="22532" name="Subtitle 2"/>
          <p:cNvSpPr>
            <a:spLocks noGrp="1"/>
          </p:cNvSpPr>
          <p:nvPr>
            <p:ph type="subTitle" idx="4294967295"/>
          </p:nvPr>
        </p:nvSpPr>
        <p:spPr>
          <a:xfrm>
            <a:off x="1620838" y="687388"/>
            <a:ext cx="8983662" cy="5886450"/>
          </a:xfrm>
        </p:spPr>
        <p:txBody>
          <a:bodyPr>
            <a:noAutofit/>
          </a:bodyPr>
          <a:lstStyle/>
          <a:p>
            <a:pPr eaLnBrk="1" hangingPunct="1"/>
            <a:r>
              <a:rPr lang="en-US" altLang="en-US" sz="1400" dirty="0">
                <a:ea typeface="ＭＳ Ｐゴシック" charset="-128"/>
              </a:rPr>
              <a:t>See Hansen and McDonald </a:t>
            </a:r>
            <a:r>
              <a:rPr lang="en-US" altLang="en-US" sz="1400" u="sng" dirty="0">
                <a:ea typeface="ＭＳ Ｐゴシック" charset="-128"/>
              </a:rPr>
              <a:t>Theory of Simple Liquids</a:t>
            </a:r>
            <a:r>
              <a:rPr lang="en-US" altLang="en-US" sz="1400" dirty="0">
                <a:ea typeface="ＭＳ Ｐゴシック" charset="-128"/>
              </a:rPr>
              <a:t> p. 78</a:t>
            </a:r>
          </a:p>
          <a:p>
            <a:pPr eaLnBrk="1" hangingPunct="1"/>
            <a:r>
              <a:rPr lang="en-US" altLang="en-US" sz="2000" dirty="0">
                <a:ea typeface="ＭＳ Ｐゴシック" charset="-128"/>
              </a:rPr>
              <a:t>S(k) for N identical point particles (the brackets imply averaging over many snapshots in time)</a:t>
            </a:r>
          </a:p>
          <a:p>
            <a:pPr eaLnBrk="1" hangingPunct="1"/>
            <a:endParaRPr lang="en-US" altLang="en-US" sz="2000" dirty="0">
              <a:ea typeface="ＭＳ Ｐゴシック" charset="-128"/>
            </a:endParaRPr>
          </a:p>
          <a:p>
            <a:pPr eaLnBrk="1" hangingPunct="1"/>
            <a:r>
              <a:rPr lang="en-US" altLang="en-US" sz="2000" dirty="0">
                <a:ea typeface="ＭＳ Ｐゴシック" charset="-128"/>
              </a:rPr>
              <a:t>The </a:t>
            </a:r>
            <a:r>
              <a:rPr lang="en-US" altLang="en-US" sz="2000" dirty="0" err="1">
                <a:ea typeface="ＭＳ Ｐゴシック" charset="-128"/>
              </a:rPr>
              <a:t>wavevector</a:t>
            </a:r>
            <a:r>
              <a:rPr lang="en-US" altLang="en-US" sz="2000" dirty="0">
                <a:ea typeface="ＭＳ Ｐゴシック" charset="-128"/>
              </a:rPr>
              <a:t> k relates to the angle and wavelength in a scattering experiment; its units are the inverse of distance units; shorter length fluctuations in density yield a peak at larger k (if particles get closer together, the peak in S(k) moves to higher k)</a:t>
            </a:r>
          </a:p>
          <a:p>
            <a:pPr eaLnBrk="1" hangingPunct="1"/>
            <a:r>
              <a:rPr lang="en-US" altLang="en-US" sz="2000" dirty="0">
                <a:ea typeface="ＭＳ Ｐゴシック" charset="-128"/>
              </a:rPr>
              <a:t>If you already have g(r), can do a Fourier transform to get S(k) (use number density N/V not mass density)</a:t>
            </a:r>
          </a:p>
          <a:p>
            <a:pPr eaLnBrk="1" hangingPunct="1"/>
            <a:endParaRPr lang="en-US" altLang="en-US" sz="1800" dirty="0">
              <a:ea typeface="ＭＳ Ｐゴシック" charset="-128"/>
            </a:endParaRPr>
          </a:p>
          <a:p>
            <a:pPr eaLnBrk="1" hangingPunct="1"/>
            <a:r>
              <a:rPr lang="en-US" altLang="en-US" sz="2000" dirty="0">
                <a:ea typeface="ＭＳ Ｐゴシック" charset="-128"/>
              </a:rPr>
              <a:t>If isotropic, this can be written as a sine transform</a:t>
            </a:r>
          </a:p>
          <a:p>
            <a:pPr eaLnBrk="1" hangingPunct="1"/>
            <a:endParaRPr lang="en-US" altLang="en-US" sz="1600" dirty="0">
              <a:ea typeface="ＭＳ Ｐゴシック" charset="-128"/>
            </a:endParaRPr>
          </a:p>
          <a:p>
            <a:pPr eaLnBrk="1" hangingPunct="1"/>
            <a:endParaRPr lang="en-US" altLang="en-US" sz="1600" dirty="0">
              <a:ea typeface="ＭＳ Ｐゴシック" charset="-128"/>
            </a:endParaRPr>
          </a:p>
          <a:p>
            <a:pPr eaLnBrk="1" hangingPunct="1"/>
            <a:r>
              <a:rPr lang="en-US" altLang="en-US" sz="2000" dirty="0">
                <a:ea typeface="ＭＳ Ｐゴシック" charset="-128"/>
              </a:rPr>
              <a:t>You can’t get information about density fluctuations on length scales larger than the box; if you have m points of g(r) data spaced by </a:t>
            </a:r>
            <a:r>
              <a:rPr lang="en-US" altLang="en-US" sz="2000" dirty="0" err="1">
                <a:ea typeface="ＭＳ Ｐゴシック" charset="-128"/>
              </a:rPr>
              <a:t>dr</a:t>
            </a:r>
            <a:r>
              <a:rPr lang="en-US" altLang="en-US" sz="2000" dirty="0">
                <a:ea typeface="ＭＳ Ｐゴシック" charset="-128"/>
              </a:rPr>
              <a:t> out to a maximum of L/2, you will get m k values with integer values of n</a:t>
            </a:r>
          </a:p>
        </p:txBody>
      </p:sp>
      <p:graphicFrame>
        <p:nvGraphicFramePr>
          <p:cNvPr id="9" name="Object 8"/>
          <p:cNvGraphicFramePr>
            <a:graphicFrameLocks noChangeAspect="1"/>
          </p:cNvGraphicFramePr>
          <p:nvPr/>
        </p:nvGraphicFramePr>
        <p:xfrm>
          <a:off x="4370388" y="1254126"/>
          <a:ext cx="2830512" cy="900113"/>
        </p:xfrm>
        <a:graphic>
          <a:graphicData uri="http://schemas.openxmlformats.org/presentationml/2006/ole">
            <mc:AlternateContent xmlns:mc="http://schemas.openxmlformats.org/markup-compatibility/2006">
              <mc:Choice xmlns:v="urn:schemas-microsoft-com:vml" Requires="v">
                <p:oleObj spid="_x0000_s4097" name="Equation" r:id="rId4" imgW="1587500" imgH="495300" progId="Equation.3">
                  <p:embed/>
                </p:oleObj>
              </mc:Choice>
              <mc:Fallback>
                <p:oleObj name="Equation" r:id="rId4" imgW="1587500" imgH="495300" progId="Equation.3">
                  <p:embed/>
                  <p:pic>
                    <p:nvPicPr>
                      <p:cNvPr id="9" name="Object 8"/>
                      <p:cNvPicPr>
                        <a:picLocks noChangeAspect="1" noChangeArrowheads="1"/>
                      </p:cNvPicPr>
                      <p:nvPr/>
                    </p:nvPicPr>
                    <p:blipFill>
                      <a:blip r:embed="rId5"/>
                      <a:srcRect/>
                      <a:stretch>
                        <a:fillRect/>
                      </a:stretch>
                    </p:blipFill>
                    <p:spPr bwMode="auto">
                      <a:xfrm>
                        <a:off x="4370388" y="1254126"/>
                        <a:ext cx="2830512" cy="900113"/>
                      </a:xfrm>
                      <a:prstGeom prst="rect">
                        <a:avLst/>
                      </a:prstGeom>
                      <a:noFill/>
                    </p:spPr>
                  </p:pic>
                </p:oleObj>
              </mc:Fallback>
            </mc:AlternateContent>
          </a:graphicData>
        </a:graphic>
      </p:graphicFrame>
      <p:graphicFrame>
        <p:nvGraphicFramePr>
          <p:cNvPr id="10" name="Object 9"/>
          <p:cNvGraphicFramePr>
            <a:graphicFrameLocks noChangeAspect="1"/>
          </p:cNvGraphicFramePr>
          <p:nvPr/>
        </p:nvGraphicFramePr>
        <p:xfrm>
          <a:off x="5525294" y="3756305"/>
          <a:ext cx="3351212" cy="508000"/>
        </p:xfrm>
        <a:graphic>
          <a:graphicData uri="http://schemas.openxmlformats.org/presentationml/2006/ole">
            <mc:AlternateContent xmlns:mc="http://schemas.openxmlformats.org/markup-compatibility/2006">
              <mc:Choice xmlns:v="urn:schemas-microsoft-com:vml" Requires="v">
                <p:oleObj spid="_x0000_s4098" name="Equation" r:id="rId6" imgW="1879600" imgH="279400" progId="Equation.3">
                  <p:embed/>
                </p:oleObj>
              </mc:Choice>
              <mc:Fallback>
                <p:oleObj name="Equation" r:id="rId6" imgW="1879600" imgH="279400" progId="Equation.3">
                  <p:embed/>
                  <p:pic>
                    <p:nvPicPr>
                      <p:cNvPr id="10" name="Object 9"/>
                      <p:cNvPicPr>
                        <a:picLocks noChangeAspect="1" noChangeArrowheads="1"/>
                      </p:cNvPicPr>
                      <p:nvPr/>
                    </p:nvPicPr>
                    <p:blipFill>
                      <a:blip r:embed="rId7"/>
                      <a:srcRect/>
                      <a:stretch>
                        <a:fillRect/>
                      </a:stretch>
                    </p:blipFill>
                    <p:spPr bwMode="auto">
                      <a:xfrm>
                        <a:off x="5525294" y="3756305"/>
                        <a:ext cx="3351212" cy="508000"/>
                      </a:xfrm>
                      <a:prstGeom prst="rect">
                        <a:avLst/>
                      </a:prstGeom>
                      <a:noFill/>
                    </p:spPr>
                  </p:pic>
                </p:oleObj>
              </mc:Fallback>
            </mc:AlternateContent>
          </a:graphicData>
        </a:graphic>
      </p:graphicFrame>
      <p:graphicFrame>
        <p:nvGraphicFramePr>
          <p:cNvPr id="11" name="Object 10"/>
          <p:cNvGraphicFramePr>
            <a:graphicFrameLocks noChangeAspect="1"/>
          </p:cNvGraphicFramePr>
          <p:nvPr/>
        </p:nvGraphicFramePr>
        <p:xfrm>
          <a:off x="5958822" y="4503365"/>
          <a:ext cx="3984625" cy="739775"/>
        </p:xfrm>
        <a:graphic>
          <a:graphicData uri="http://schemas.openxmlformats.org/presentationml/2006/ole">
            <mc:AlternateContent xmlns:mc="http://schemas.openxmlformats.org/markup-compatibility/2006">
              <mc:Choice xmlns:v="urn:schemas-microsoft-com:vml" Requires="v">
                <p:oleObj spid="_x0000_s4099" name="Equation" r:id="rId8" imgW="2235200" imgH="406400" progId="Equation.3">
                  <p:embed/>
                </p:oleObj>
              </mc:Choice>
              <mc:Fallback>
                <p:oleObj name="Equation" r:id="rId8" imgW="2235200" imgH="406400" progId="Equation.3">
                  <p:embed/>
                  <p:pic>
                    <p:nvPicPr>
                      <p:cNvPr id="11" name="Object 10"/>
                      <p:cNvPicPr>
                        <a:picLocks noChangeAspect="1" noChangeArrowheads="1"/>
                      </p:cNvPicPr>
                      <p:nvPr/>
                    </p:nvPicPr>
                    <p:blipFill>
                      <a:blip r:embed="rId9"/>
                      <a:srcRect/>
                      <a:stretch>
                        <a:fillRect/>
                      </a:stretch>
                    </p:blipFill>
                    <p:spPr bwMode="auto">
                      <a:xfrm>
                        <a:off x="5958822" y="4503365"/>
                        <a:ext cx="3984625" cy="739775"/>
                      </a:xfrm>
                      <a:prstGeom prst="rect">
                        <a:avLst/>
                      </a:prstGeom>
                      <a:noFill/>
                    </p:spPr>
                  </p:pic>
                </p:oleObj>
              </mc:Fallback>
            </mc:AlternateContent>
          </a:graphicData>
        </a:graphic>
      </p:graphicFrame>
      <p:graphicFrame>
        <p:nvGraphicFramePr>
          <p:cNvPr id="12" name="Object 11"/>
          <p:cNvGraphicFramePr>
            <a:graphicFrameLocks noChangeAspect="1"/>
          </p:cNvGraphicFramePr>
          <p:nvPr/>
        </p:nvGraphicFramePr>
        <p:xfrm>
          <a:off x="7200901" y="5891590"/>
          <a:ext cx="1587033" cy="682249"/>
        </p:xfrm>
        <a:graphic>
          <a:graphicData uri="http://schemas.openxmlformats.org/presentationml/2006/ole">
            <mc:AlternateContent xmlns:mc="http://schemas.openxmlformats.org/markup-compatibility/2006">
              <mc:Choice xmlns:v="urn:schemas-microsoft-com:vml" Requires="v">
                <p:oleObj spid="_x0000_s4100" name="Equation" r:id="rId10" imgW="965200" imgH="406400" progId="Equation.3">
                  <p:embed/>
                </p:oleObj>
              </mc:Choice>
              <mc:Fallback>
                <p:oleObj name="Equation" r:id="rId10" imgW="965200" imgH="406400" progId="Equation.3">
                  <p:embed/>
                  <p:pic>
                    <p:nvPicPr>
                      <p:cNvPr id="12" name="Object 11"/>
                      <p:cNvPicPr>
                        <a:picLocks noChangeAspect="1" noChangeArrowheads="1"/>
                      </p:cNvPicPr>
                      <p:nvPr/>
                    </p:nvPicPr>
                    <p:blipFill>
                      <a:blip r:embed="rId11"/>
                      <a:srcRect/>
                      <a:stretch>
                        <a:fillRect/>
                      </a:stretch>
                    </p:blipFill>
                    <p:spPr bwMode="auto">
                      <a:xfrm>
                        <a:off x="7200901" y="5891590"/>
                        <a:ext cx="1587033" cy="682249"/>
                      </a:xfrm>
                      <a:prstGeom prst="rect">
                        <a:avLst/>
                      </a:prstGeom>
                      <a:noFill/>
                    </p:spPr>
                  </p:pic>
                </p:oleObj>
              </mc:Fallback>
            </mc:AlternateContent>
          </a:graphicData>
        </a:graphic>
      </p:graphicFrame>
    </p:spTree>
    <p:extLst>
      <p:ext uri="{BB962C8B-B14F-4D97-AF65-F5344CB8AC3E}">
        <p14:creationId xmlns:p14="http://schemas.microsoft.com/office/powerpoint/2010/main" val="1632062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0676" y="6289451"/>
            <a:ext cx="3241675" cy="447675"/>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2" name="Title 1"/>
          <p:cNvSpPr>
            <a:spLocks noGrp="1"/>
          </p:cNvSpPr>
          <p:nvPr>
            <p:ph type="ctrTitle" idx="4294967295"/>
          </p:nvPr>
        </p:nvSpPr>
        <p:spPr>
          <a:xfrm>
            <a:off x="1524000" y="14288"/>
            <a:ext cx="9080500" cy="792162"/>
          </a:xfrm>
          <a:noFill/>
          <a:effectLst>
            <a:glow rad="139700">
              <a:schemeClr val="accent2">
                <a:alpha val="75000"/>
              </a:schemeClr>
            </a:glo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tlCol="0">
            <a:noAutofit/>
          </a:bodyPr>
          <a:lstStyle/>
          <a:p>
            <a:pPr>
              <a:defRPr/>
            </a:pPr>
            <a:r>
              <a:rPr lang="en-US" sz="3000" dirty="0">
                <a:solidFill>
                  <a:srgbClr val="000000"/>
                </a:solidFill>
              </a:rPr>
              <a:t>S(k) and g(r) example: ionic liquid</a:t>
            </a:r>
          </a:p>
        </p:txBody>
      </p:sp>
      <p:sp>
        <p:nvSpPr>
          <p:cNvPr id="22532" name="Subtitle 2"/>
          <p:cNvSpPr>
            <a:spLocks noGrp="1"/>
          </p:cNvSpPr>
          <p:nvPr>
            <p:ph type="subTitle" idx="4294967295"/>
          </p:nvPr>
        </p:nvSpPr>
        <p:spPr>
          <a:xfrm>
            <a:off x="1620838" y="723674"/>
            <a:ext cx="8983662" cy="5886450"/>
          </a:xfrm>
        </p:spPr>
        <p:txBody>
          <a:bodyPr>
            <a:noAutofit/>
          </a:bodyPr>
          <a:lstStyle/>
          <a:p>
            <a:pPr marL="0" indent="0">
              <a:buNone/>
            </a:pPr>
            <a:r>
              <a:rPr lang="en-US" altLang="en-US" sz="2000" dirty="0">
                <a:ea typeface="ＭＳ Ｐゴシック" charset="-128"/>
              </a:rPr>
              <a:t>Simple ionic liquid of cations and anions, slightly different cation, anion sizes</a:t>
            </a:r>
          </a:p>
          <a:p>
            <a:pPr marL="0" indent="0">
              <a:buNone/>
            </a:pPr>
            <a:r>
              <a:rPr lang="en-US" altLang="en-US" sz="2000" dirty="0">
                <a:ea typeface="ＭＳ Ｐゴシック" charset="-128"/>
              </a:rPr>
              <a:t>	Low T					High T</a:t>
            </a: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673859" y="4238173"/>
            <a:ext cx="4349569" cy="2329543"/>
          </a:xfrm>
          <a:prstGeom prst="rect">
            <a:avLst/>
          </a:prstGeom>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6604001" y="4238173"/>
            <a:ext cx="4036786" cy="2329543"/>
          </a:xfrm>
          <a:prstGeom prst="rect">
            <a:avLst/>
          </a:prstGeom>
        </p:spPr>
      </p:pic>
      <p:pic>
        <p:nvPicPr>
          <p:cNvPr id="8" name="Picture 7"/>
          <p:cNvPicPr/>
          <p:nvPr/>
        </p:nvPicPr>
        <p:blipFill>
          <a:blip r:embed="rId5" cstate="print">
            <a:extLst>
              <a:ext uri="{28A0092B-C50C-407E-A947-70E740481C1C}">
                <a14:useLocalDpi xmlns:a14="http://schemas.microsoft.com/office/drawing/2010/main" val="0"/>
              </a:ext>
            </a:extLst>
          </a:blip>
          <a:stretch>
            <a:fillRect/>
          </a:stretch>
        </p:blipFill>
        <p:spPr>
          <a:xfrm>
            <a:off x="1536247" y="1494973"/>
            <a:ext cx="4614182" cy="2605314"/>
          </a:xfrm>
          <a:prstGeom prst="rect">
            <a:avLst/>
          </a:prstGeom>
        </p:spPr>
      </p:pic>
      <p:pic>
        <p:nvPicPr>
          <p:cNvPr id="9" name="图片 3" descr="realsize_T4.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531" y="4238172"/>
            <a:ext cx="1296896" cy="1354264"/>
          </a:xfrm>
          <a:prstGeom prst="rect">
            <a:avLst/>
          </a:prstGeom>
        </p:spPr>
      </p:pic>
      <p:pic>
        <p:nvPicPr>
          <p:cNvPr id="10" name="Picture 9"/>
          <p:cNvPicPr/>
          <p:nvPr/>
        </p:nvPicPr>
        <p:blipFill>
          <a:blip r:embed="rId7" cstate="print">
            <a:extLst>
              <a:ext uri="{28A0092B-C50C-407E-A947-70E740481C1C}">
                <a14:useLocalDpi xmlns:a14="http://schemas.microsoft.com/office/drawing/2010/main" val="0"/>
              </a:ext>
            </a:extLst>
          </a:blip>
          <a:stretch>
            <a:fillRect/>
          </a:stretch>
        </p:blipFill>
        <p:spPr>
          <a:xfrm>
            <a:off x="6355625" y="1494973"/>
            <a:ext cx="4339590" cy="2605315"/>
          </a:xfrm>
          <a:prstGeom prst="rect">
            <a:avLst/>
          </a:prstGeom>
        </p:spPr>
      </p:pic>
      <p:pic>
        <p:nvPicPr>
          <p:cNvPr id="11" name="图片 2" descr="realsize_T7.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98858" y="4100287"/>
            <a:ext cx="1428341" cy="1455634"/>
          </a:xfrm>
          <a:prstGeom prst="rect">
            <a:avLst/>
          </a:prstGeom>
        </p:spPr>
      </p:pic>
    </p:spTree>
    <p:extLst>
      <p:ext uri="{BB962C8B-B14F-4D97-AF65-F5344CB8AC3E}">
        <p14:creationId xmlns:p14="http://schemas.microsoft.com/office/powerpoint/2010/main" val="1580359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2B95E6-65E2-3CC0-1242-1E9E449983D5}"/>
              </a:ext>
            </a:extLst>
          </p:cNvPr>
          <p:cNvSpPr>
            <a:spLocks noGrp="1"/>
          </p:cNvSpPr>
          <p:nvPr>
            <p:ph type="sldNum" sz="quarter" idx="12"/>
          </p:nvPr>
        </p:nvSpPr>
        <p:spPr/>
        <p:txBody>
          <a:bodyPr/>
          <a:lstStyle/>
          <a:p>
            <a:fld id="{C4993EAC-89B1-C94D-99E7-C7438ED9937B}" type="slidenum">
              <a:rPr lang="en-US" smtClean="0"/>
              <a:t>24</a:t>
            </a:fld>
            <a:endParaRPr lang="en-US"/>
          </a:p>
        </p:txBody>
      </p:sp>
      <p:sp>
        <p:nvSpPr>
          <p:cNvPr id="4" name="TextBox 3">
            <a:extLst>
              <a:ext uri="{FF2B5EF4-FFF2-40B4-BE49-F238E27FC236}">
                <a16:creationId xmlns:a16="http://schemas.microsoft.com/office/drawing/2014/main" id="{208944FB-8DF3-4321-32A9-312C63196EEE}"/>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2D </a:t>
            </a:r>
            <a:r>
              <a:rPr lang="en-US" sz="4000" b="1" dirty="0" err="1"/>
              <a:t>Ising</a:t>
            </a:r>
            <a:r>
              <a:rPr lang="en-US" sz="4000" b="1" dirty="0"/>
              <a:t> Model</a:t>
            </a:r>
          </a:p>
        </p:txBody>
      </p:sp>
      <p:sp>
        <p:nvSpPr>
          <p:cNvPr id="5" name="TextBox 4">
            <a:extLst>
              <a:ext uri="{FF2B5EF4-FFF2-40B4-BE49-F238E27FC236}">
                <a16:creationId xmlns:a16="http://schemas.microsoft.com/office/drawing/2014/main" id="{8F38CA20-DF8D-3B2A-3EEE-882A1BC67BB0}"/>
              </a:ext>
            </a:extLst>
          </p:cNvPr>
          <p:cNvSpPr txBox="1"/>
          <p:nvPr/>
        </p:nvSpPr>
        <p:spPr>
          <a:xfrm>
            <a:off x="663905" y="887439"/>
            <a:ext cx="10864190" cy="2308324"/>
          </a:xfrm>
          <a:prstGeom prst="rect">
            <a:avLst/>
          </a:prstGeom>
          <a:noFill/>
        </p:spPr>
        <p:txBody>
          <a:bodyPr wrap="square" rtlCol="0">
            <a:spAutoFit/>
          </a:bodyPr>
          <a:lstStyle/>
          <a:p>
            <a:pPr marL="285750" indent="-285750">
              <a:buFont typeface="Wingdings" pitchFamily="2" charset="2"/>
              <a:buChar char="Ø"/>
            </a:pPr>
            <a:r>
              <a:rPr lang="en-US" dirty="0" err="1"/>
              <a:t>Ising</a:t>
            </a:r>
            <a:r>
              <a:rPr lang="en-US" dirty="0"/>
              <a:t> model is a toy model first introduced to study magnetization in materials. Specifically, to understand phase transition between ferromagnetic/</a:t>
            </a:r>
            <a:r>
              <a:rPr lang="en-US" dirty="0" err="1"/>
              <a:t>antiferromagetic</a:t>
            </a:r>
            <a:r>
              <a:rPr lang="en-US" dirty="0"/>
              <a:t> and paramagnetic states (the Curie temperature)</a:t>
            </a:r>
          </a:p>
          <a:p>
            <a:pPr marL="285750" indent="-285750">
              <a:buFont typeface="Wingdings" pitchFamily="2" charset="2"/>
              <a:buChar char="Ø"/>
            </a:pPr>
            <a:endParaRPr lang="en-US" dirty="0"/>
          </a:p>
          <a:p>
            <a:pPr marL="285750" indent="-285750">
              <a:buFont typeface="Wingdings" pitchFamily="2" charset="2"/>
              <a:buChar char="Ø"/>
            </a:pPr>
            <a:r>
              <a:rPr lang="en-US" dirty="0"/>
              <a:t>Analytically solved for 1D case in 1924 by Ernst </a:t>
            </a:r>
            <a:r>
              <a:rPr lang="en-US" dirty="0" err="1"/>
              <a:t>Ising</a:t>
            </a:r>
            <a:r>
              <a:rPr lang="en-US" dirty="0"/>
              <a:t>. Showed that 1D case does not capture phase transitions. </a:t>
            </a:r>
          </a:p>
          <a:p>
            <a:pPr marL="285750" indent="-285750">
              <a:buFont typeface="Wingdings" pitchFamily="2" charset="2"/>
              <a:buChar char="Ø"/>
            </a:pPr>
            <a:endParaRPr lang="en-US" dirty="0"/>
          </a:p>
          <a:p>
            <a:pPr marL="285750" indent="-285750">
              <a:buFont typeface="Wingdings" pitchFamily="2" charset="2"/>
              <a:buChar char="Ø"/>
            </a:pPr>
            <a:r>
              <a:rPr lang="en-US" dirty="0"/>
              <a:t>Analytical solution to 2D case solved in 1944 by Lars Onsager for no external applied field.</a:t>
            </a:r>
          </a:p>
          <a:p>
            <a:pPr marL="285750" indent="-285750">
              <a:buFont typeface="Wingdings" pitchFamily="2" charset="2"/>
              <a:buChar char="Ø"/>
            </a:pPr>
            <a:endParaRPr lang="en-US" dirty="0"/>
          </a:p>
          <a:p>
            <a:pPr marL="285750" indent="-285750">
              <a:buFont typeface="Wingdings" pitchFamily="2" charset="2"/>
              <a:buChar char="Ø"/>
            </a:pPr>
            <a:r>
              <a:rPr lang="en-US" dirty="0"/>
              <a:t>2D </a:t>
            </a:r>
            <a:r>
              <a:rPr lang="en-US" dirty="0" err="1"/>
              <a:t>Ising</a:t>
            </a:r>
            <a:r>
              <a:rPr lang="en-US" dirty="0"/>
              <a:t> model phase transitions can be modeled using canonical Monte Carlo with the Metropolis algorithm. </a:t>
            </a:r>
          </a:p>
        </p:txBody>
      </p:sp>
      <p:pic>
        <p:nvPicPr>
          <p:cNvPr id="7" name="Picture 6">
            <a:extLst>
              <a:ext uri="{FF2B5EF4-FFF2-40B4-BE49-F238E27FC236}">
                <a16:creationId xmlns:a16="http://schemas.microsoft.com/office/drawing/2014/main" id="{5F9A3E7A-6E2F-D860-396C-DC8C1071AC6C}"/>
              </a:ext>
            </a:extLst>
          </p:cNvPr>
          <p:cNvPicPr>
            <a:picLocks noChangeAspect="1"/>
          </p:cNvPicPr>
          <p:nvPr/>
        </p:nvPicPr>
        <p:blipFill>
          <a:blip r:embed="rId2"/>
          <a:stretch>
            <a:fillRect/>
          </a:stretch>
        </p:blipFill>
        <p:spPr>
          <a:xfrm>
            <a:off x="489610" y="3460750"/>
            <a:ext cx="4051300" cy="2895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4510D7-6736-73ED-A19C-1E59413B7A7F}"/>
                  </a:ext>
                </a:extLst>
              </p:cNvPr>
              <p:cNvSpPr txBox="1"/>
              <p:nvPr/>
            </p:nvSpPr>
            <p:spPr>
              <a:xfrm>
                <a:off x="5117432" y="3429000"/>
                <a:ext cx="5229726" cy="1908215"/>
              </a:xfrm>
              <a:prstGeom prst="rect">
                <a:avLst/>
              </a:prstGeom>
              <a:noFill/>
            </p:spPr>
            <p:txBody>
              <a:bodyPr wrap="square" rtlCol="0">
                <a:spAutoFit/>
              </a:bodyPr>
              <a:lstStyle/>
              <a:p>
                <a:r>
                  <a:rPr lang="en-US" dirty="0"/>
                  <a:t>Square lattice with each site having a spin up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 +1) or spin down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 -1)</a:t>
                </a:r>
              </a:p>
              <a:p>
                <a:endParaRPr lang="en-US" dirty="0"/>
              </a:p>
              <a:p>
                <a:r>
                  <a:rPr lang="en-US" dirty="0"/>
                  <a:t>Energy represented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𝐵</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𝐽</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𝑗</m:t>
                              </m:r>
                            </m:sub>
                          </m:sSub>
                        </m:e>
                      </m:nary>
                    </m:oMath>
                  </m:oMathPara>
                </a14:m>
                <a:endParaRPr lang="en-US" dirty="0"/>
              </a:p>
            </p:txBody>
          </p:sp>
        </mc:Choice>
        <mc:Fallback xmlns="">
          <p:sp>
            <p:nvSpPr>
              <p:cNvPr id="8" name="TextBox 7">
                <a:extLst>
                  <a:ext uri="{FF2B5EF4-FFF2-40B4-BE49-F238E27FC236}">
                    <a16:creationId xmlns:a16="http://schemas.microsoft.com/office/drawing/2014/main" id="{4C4510D7-6736-73ED-A19C-1E59413B7A7F}"/>
                  </a:ext>
                </a:extLst>
              </p:cNvPr>
              <p:cNvSpPr txBox="1">
                <a:spLocks noRot="1" noChangeAspect="1" noMove="1" noResize="1" noEditPoints="1" noAdjustHandles="1" noChangeArrowheads="1" noChangeShapeType="1" noTextEdit="1"/>
              </p:cNvSpPr>
              <p:nvPr/>
            </p:nvSpPr>
            <p:spPr>
              <a:xfrm>
                <a:off x="5117432" y="3429000"/>
                <a:ext cx="5229726" cy="1908215"/>
              </a:xfrm>
              <a:prstGeom prst="rect">
                <a:avLst/>
              </a:prstGeom>
              <a:blipFill>
                <a:blip r:embed="rId3"/>
                <a:stretch>
                  <a:fillRect l="-969" t="-1987" r="-242" b="-66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D3B77F-AFAC-A6F8-8D71-96474F2BA246}"/>
                  </a:ext>
                </a:extLst>
              </p:cNvPr>
              <p:cNvSpPr txBox="1"/>
              <p:nvPr/>
            </p:nvSpPr>
            <p:spPr>
              <a:xfrm>
                <a:off x="4115813" y="5409144"/>
                <a:ext cx="7070558" cy="1200329"/>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rPr>
                      <m:t>𝐵</m:t>
                    </m:r>
                    <m:r>
                      <a:rPr lang="en-US" i="1">
                        <a:latin typeface="Cambria Math" panose="02040503050406030204" pitchFamily="18" charset="0"/>
                      </a:rPr>
                      <m:t> </m:t>
                    </m:r>
                  </m:oMath>
                </a14:m>
                <a:r>
                  <a:rPr lang="en-US" dirty="0"/>
                  <a:t>: represents an energy penalty for a specific orientation (for example due to an applied magnetic field oriented up or down).</a:t>
                </a:r>
              </a:p>
              <a:p>
                <a:endParaRPr lang="en-US" dirty="0"/>
              </a:p>
              <a:p>
                <a14:m>
                  <m:oMath xmlns:m="http://schemas.openxmlformats.org/officeDocument/2006/math">
                    <m:r>
                      <a:rPr lang="en-US" i="1">
                        <a:latin typeface="Cambria Math" panose="02040503050406030204" pitchFamily="18" charset="0"/>
                      </a:rPr>
                      <m:t>𝐽</m:t>
                    </m:r>
                  </m:oMath>
                </a14:m>
                <a:r>
                  <a:rPr lang="en-US" dirty="0"/>
                  <a:t> : represents an interaction energy restricted to nearest neighbors. </a:t>
                </a:r>
              </a:p>
            </p:txBody>
          </p:sp>
        </mc:Choice>
        <mc:Fallback xmlns="">
          <p:sp>
            <p:nvSpPr>
              <p:cNvPr id="9" name="TextBox 8">
                <a:extLst>
                  <a:ext uri="{FF2B5EF4-FFF2-40B4-BE49-F238E27FC236}">
                    <a16:creationId xmlns:a16="http://schemas.microsoft.com/office/drawing/2014/main" id="{3DD3B77F-AFAC-A6F8-8D71-96474F2BA246}"/>
                  </a:ext>
                </a:extLst>
              </p:cNvPr>
              <p:cNvSpPr txBox="1">
                <a:spLocks noRot="1" noChangeAspect="1" noMove="1" noResize="1" noEditPoints="1" noAdjustHandles="1" noChangeArrowheads="1" noChangeShapeType="1" noTextEdit="1"/>
              </p:cNvSpPr>
              <p:nvPr/>
            </p:nvSpPr>
            <p:spPr>
              <a:xfrm>
                <a:off x="4115813" y="5409144"/>
                <a:ext cx="7070558" cy="1200329"/>
              </a:xfrm>
              <a:prstGeom prst="rect">
                <a:avLst/>
              </a:prstGeom>
              <a:blipFill>
                <a:blip r:embed="rId4"/>
                <a:stretch>
                  <a:fillRect l="-718"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1521827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A19DCD-6E52-21AE-35F1-8A15868C1EFC}"/>
              </a:ext>
            </a:extLst>
          </p:cNvPr>
          <p:cNvSpPr>
            <a:spLocks noGrp="1"/>
          </p:cNvSpPr>
          <p:nvPr>
            <p:ph type="sldNum" sz="quarter" idx="12"/>
          </p:nvPr>
        </p:nvSpPr>
        <p:spPr/>
        <p:txBody>
          <a:bodyPr/>
          <a:lstStyle/>
          <a:p>
            <a:fld id="{C4993EAC-89B1-C94D-99E7-C7438ED9937B}" type="slidenum">
              <a:rPr lang="en-US" smtClean="0"/>
              <a:t>25</a:t>
            </a:fld>
            <a:endParaRPr lang="en-US" dirty="0"/>
          </a:p>
        </p:txBody>
      </p:sp>
      <p:sp>
        <p:nvSpPr>
          <p:cNvPr id="3" name="TextBox 2">
            <a:extLst>
              <a:ext uri="{FF2B5EF4-FFF2-40B4-BE49-F238E27FC236}">
                <a16:creationId xmlns:a16="http://schemas.microsoft.com/office/drawing/2014/main" id="{2DD70F56-5C3B-5F82-79B0-C54885927A09}"/>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2D </a:t>
            </a:r>
            <a:r>
              <a:rPr lang="en-US" sz="4000" b="1" dirty="0" err="1"/>
              <a:t>Ising</a:t>
            </a:r>
            <a:r>
              <a:rPr lang="en-US" sz="4000" b="1" dirty="0"/>
              <a:t>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DD9DB9-8759-DC90-4CC3-4D04786B4176}"/>
                  </a:ext>
                </a:extLst>
              </p:cNvPr>
              <p:cNvSpPr txBox="1"/>
              <p:nvPr/>
            </p:nvSpPr>
            <p:spPr>
              <a:xfrm>
                <a:off x="724063" y="1234890"/>
                <a:ext cx="10864190" cy="2308324"/>
              </a:xfrm>
              <a:prstGeom prst="rect">
                <a:avLst/>
              </a:prstGeom>
              <a:noFill/>
            </p:spPr>
            <p:txBody>
              <a:bodyPr wrap="square" rtlCol="0">
                <a:spAutoFit/>
              </a:bodyPr>
              <a:lstStyle/>
              <a:p>
                <a:pPr marL="285750" indent="-285750">
                  <a:buFont typeface="Wingdings" pitchFamily="2" charset="2"/>
                  <a:buChar char="Ø"/>
                </a:pPr>
                <a:r>
                  <a:rPr lang="en-US" dirty="0"/>
                  <a:t>We will use MC Metropolis algorithm to simulate 2D </a:t>
                </a:r>
                <a:r>
                  <a:rPr lang="en-US" dirty="0" err="1"/>
                  <a:t>Ising</a:t>
                </a:r>
                <a:r>
                  <a:rPr lang="en-US" dirty="0"/>
                  <a:t> model.</a:t>
                </a:r>
              </a:p>
              <a:p>
                <a:pPr marL="285750" indent="-285750">
                  <a:buFont typeface="Wingdings" pitchFamily="2" charset="2"/>
                  <a:buChar char="Ø"/>
                </a:pPr>
                <a:endParaRPr lang="en-US" dirty="0"/>
              </a:p>
              <a:p>
                <a:pPr marL="285750" indent="-285750">
                  <a:buFont typeface="Wingdings" pitchFamily="2" charset="2"/>
                  <a:buChar char="Ø"/>
                </a:pPr>
                <a:r>
                  <a:rPr lang="en-US" dirty="0"/>
                  <a:t>We will have J = -1 (represents ferromagnetic NN interactions) and B = 0 (no applied magnetic field). But you should code for the general case so you can modify and explore. </a:t>
                </a:r>
              </a:p>
              <a:p>
                <a:pPr marL="285750" indent="-285750">
                  <a:buFont typeface="Wingdings" pitchFamily="2" charset="2"/>
                  <a:buChar char="Ø"/>
                </a:pPr>
                <a:endParaRPr lang="en-US" dirty="0"/>
              </a:p>
              <a:p>
                <a:pPr marL="285750" indent="-285750">
                  <a:buFont typeface="Wingdings" pitchFamily="2" charset="2"/>
                  <a:buChar char="Ø"/>
                </a:pPr>
                <a:r>
                  <a:rPr lang="en-US" dirty="0"/>
                  <a:t>Can obtain average energy, average magnetization (per particle), and heat capacity. From these we can estimate a Curie temperature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sub>
                    </m:sSub>
                  </m:oMath>
                </a14:m>
                <a:r>
                  <a:rPr lang="en-US" dirty="0"/>
                  <a:t>) where system goes from ferromagnetic to paramagnetic. </a:t>
                </a:r>
              </a:p>
              <a:p>
                <a:endParaRPr lang="en-US" dirty="0"/>
              </a:p>
            </p:txBody>
          </p:sp>
        </mc:Choice>
        <mc:Fallback xmlns="">
          <p:sp>
            <p:nvSpPr>
              <p:cNvPr id="4" name="TextBox 3">
                <a:extLst>
                  <a:ext uri="{FF2B5EF4-FFF2-40B4-BE49-F238E27FC236}">
                    <a16:creationId xmlns:a16="http://schemas.microsoft.com/office/drawing/2014/main" id="{4FDD9DB9-8759-DC90-4CC3-4D04786B4176}"/>
                  </a:ext>
                </a:extLst>
              </p:cNvPr>
              <p:cNvSpPr txBox="1">
                <a:spLocks noRot="1" noChangeAspect="1" noMove="1" noResize="1" noEditPoints="1" noAdjustHandles="1" noChangeArrowheads="1" noChangeShapeType="1" noTextEdit="1"/>
              </p:cNvSpPr>
              <p:nvPr/>
            </p:nvSpPr>
            <p:spPr>
              <a:xfrm>
                <a:off x="724063" y="1234890"/>
                <a:ext cx="10864190" cy="2308324"/>
              </a:xfrm>
              <a:prstGeom prst="rect">
                <a:avLst/>
              </a:prstGeom>
              <a:blipFill>
                <a:blip r:embed="rId2"/>
                <a:stretch>
                  <a:fillRect l="-467" t="-1099" r="-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FCA8D58-65A3-6A13-616C-8EEB77C0D6D6}"/>
              </a:ext>
            </a:extLst>
          </p:cNvPr>
          <p:cNvSpPr txBox="1"/>
          <p:nvPr/>
        </p:nvSpPr>
        <p:spPr>
          <a:xfrm>
            <a:off x="663905" y="3939237"/>
            <a:ext cx="10212301" cy="923330"/>
          </a:xfrm>
          <a:prstGeom prst="rect">
            <a:avLst/>
          </a:prstGeom>
          <a:noFill/>
        </p:spPr>
        <p:txBody>
          <a:bodyPr wrap="square" rtlCol="0">
            <a:spAutoFit/>
          </a:bodyPr>
          <a:lstStyle/>
          <a:p>
            <a:r>
              <a:rPr lang="en-US" dirty="0"/>
              <a:t>You are welcome to use resources on the web, but your own code must reflect your understanding. It is ok to use codes as a model; however, you should not simply submit someone else’s code. Your code should also have clear comments (cite any resources you use in the comments).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40BEA8-FCDE-2A3C-98E8-65BBBD5561F7}"/>
                  </a:ext>
                </a:extLst>
              </p:cNvPr>
              <p:cNvSpPr txBox="1"/>
              <p:nvPr/>
            </p:nvSpPr>
            <p:spPr>
              <a:xfrm>
                <a:off x="1375610" y="3222453"/>
                <a:ext cx="8041105" cy="369332"/>
              </a:xfrm>
              <a:prstGeom prst="rect">
                <a:avLst/>
              </a:prstGeom>
              <a:noFill/>
              <a:ln w="19050">
                <a:solidFill>
                  <a:schemeClr val="tx1"/>
                </a:solidFill>
              </a:ln>
            </p:spPr>
            <p:txBody>
              <a:bodyPr wrap="square" rtlCol="0">
                <a:spAutoFit/>
              </a:bodyPr>
              <a:lstStyle/>
              <a:p>
                <a:r>
                  <a:rPr lang="en-US" dirty="0"/>
                  <a:t>Onsager’s analytical solutions (B = 0)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=2.269</m:t>
                    </m:r>
                    <m:r>
                      <a:rPr lang="en-US" b="0" i="1" smtClean="0">
                        <a:latin typeface="Cambria Math" panose="02040503050406030204" pitchFamily="18" charset="0"/>
                      </a:rPr>
                      <m:t>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oMath>
                </a14:m>
                <a:r>
                  <a:rPr lang="en-US" dirty="0"/>
                  <a:t>	</a:t>
                </a:r>
              </a:p>
            </p:txBody>
          </p:sp>
        </mc:Choice>
        <mc:Fallback xmlns="">
          <p:sp>
            <p:nvSpPr>
              <p:cNvPr id="6" name="TextBox 5">
                <a:extLst>
                  <a:ext uri="{FF2B5EF4-FFF2-40B4-BE49-F238E27FC236}">
                    <a16:creationId xmlns:a16="http://schemas.microsoft.com/office/drawing/2014/main" id="{CB40BEA8-FCDE-2A3C-98E8-65BBBD5561F7}"/>
                  </a:ext>
                </a:extLst>
              </p:cNvPr>
              <p:cNvSpPr txBox="1">
                <a:spLocks noRot="1" noChangeAspect="1" noMove="1" noResize="1" noEditPoints="1" noAdjustHandles="1" noChangeArrowheads="1" noChangeShapeType="1" noTextEdit="1"/>
              </p:cNvSpPr>
              <p:nvPr/>
            </p:nvSpPr>
            <p:spPr>
              <a:xfrm>
                <a:off x="1375610" y="3222453"/>
                <a:ext cx="8041105" cy="369332"/>
              </a:xfrm>
              <a:prstGeom prst="rect">
                <a:avLst/>
              </a:prstGeom>
              <a:blipFill>
                <a:blip r:embed="rId3"/>
                <a:stretch>
                  <a:fillRect l="-630" t="-6452" b="-22581"/>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586991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ED5EF9-4DAE-F5DE-CBF4-61F915F7F95C}"/>
              </a:ext>
            </a:extLst>
          </p:cNvPr>
          <p:cNvSpPr>
            <a:spLocks noGrp="1"/>
          </p:cNvSpPr>
          <p:nvPr>
            <p:ph type="sldNum" sz="quarter" idx="12"/>
          </p:nvPr>
        </p:nvSpPr>
        <p:spPr/>
        <p:txBody>
          <a:bodyPr/>
          <a:lstStyle/>
          <a:p>
            <a:fld id="{C4993EAC-89B1-C94D-99E7-C7438ED9937B}" type="slidenum">
              <a:rPr lang="en-US" smtClean="0"/>
              <a:t>3</a:t>
            </a:fld>
            <a:endParaRPr lang="en-US"/>
          </a:p>
        </p:txBody>
      </p:sp>
      <p:pic>
        <p:nvPicPr>
          <p:cNvPr id="4" name="Picture 3" descr="Background pattern&#10;&#10;Description automatically generated">
            <a:extLst>
              <a:ext uri="{FF2B5EF4-FFF2-40B4-BE49-F238E27FC236}">
                <a16:creationId xmlns:a16="http://schemas.microsoft.com/office/drawing/2014/main" id="{65DDC6F0-0CC5-17FE-C47F-F2D420148FA0}"/>
              </a:ext>
            </a:extLst>
          </p:cNvPr>
          <p:cNvPicPr>
            <a:picLocks noChangeAspect="1"/>
          </p:cNvPicPr>
          <p:nvPr/>
        </p:nvPicPr>
        <p:blipFill>
          <a:blip r:embed="rId2"/>
          <a:stretch>
            <a:fillRect/>
          </a:stretch>
        </p:blipFill>
        <p:spPr>
          <a:xfrm>
            <a:off x="695158" y="1557421"/>
            <a:ext cx="4297680" cy="4297680"/>
          </a:xfrm>
          <a:prstGeom prst="rect">
            <a:avLst/>
          </a:prstGeom>
        </p:spPr>
      </p:pic>
      <p:sp>
        <p:nvSpPr>
          <p:cNvPr id="5" name="TextBox 4">
            <a:extLst>
              <a:ext uri="{FF2B5EF4-FFF2-40B4-BE49-F238E27FC236}">
                <a16:creationId xmlns:a16="http://schemas.microsoft.com/office/drawing/2014/main" id="{B86E8E3D-FC72-11C3-EA13-2E048D230B99}"/>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Periodic Boundary Conditions</a:t>
            </a:r>
          </a:p>
        </p:txBody>
      </p:sp>
      <p:sp>
        <p:nvSpPr>
          <p:cNvPr id="6" name="TextBox 5">
            <a:extLst>
              <a:ext uri="{FF2B5EF4-FFF2-40B4-BE49-F238E27FC236}">
                <a16:creationId xmlns:a16="http://schemas.microsoft.com/office/drawing/2014/main" id="{76EFC5EA-A466-7F17-EB59-5CC27D17A976}"/>
              </a:ext>
            </a:extLst>
          </p:cNvPr>
          <p:cNvSpPr txBox="1"/>
          <p:nvPr/>
        </p:nvSpPr>
        <p:spPr>
          <a:xfrm>
            <a:off x="5176253" y="1557421"/>
            <a:ext cx="6320589" cy="2677656"/>
          </a:xfrm>
          <a:prstGeom prst="rect">
            <a:avLst/>
          </a:prstGeom>
          <a:noFill/>
        </p:spPr>
        <p:txBody>
          <a:bodyPr wrap="square" rtlCol="0">
            <a:spAutoFit/>
          </a:bodyPr>
          <a:lstStyle/>
          <a:p>
            <a:pPr marL="342900" indent="-342900">
              <a:buFont typeface="Wingdings" pitchFamily="2" charset="2"/>
              <a:buChar char="Ø"/>
            </a:pPr>
            <a:r>
              <a:rPr lang="en-US" sz="2400" dirty="0"/>
              <a:t>Relatively simple to implement algorithm</a:t>
            </a:r>
          </a:p>
          <a:p>
            <a:pPr marL="342900" indent="-342900">
              <a:buFont typeface="Wingdings" pitchFamily="2" charset="2"/>
              <a:buChar char="Ø"/>
            </a:pPr>
            <a:endParaRPr lang="en-US" sz="2400" dirty="0"/>
          </a:p>
          <a:p>
            <a:pPr marL="342900" indent="-342900">
              <a:buFont typeface="Wingdings" pitchFamily="2" charset="2"/>
              <a:buChar char="Ø"/>
            </a:pPr>
            <a:r>
              <a:rPr lang="en-US" sz="2400" dirty="0"/>
              <a:t>Allows the simulations of extended systems (bulk, surface, 2D films) using systems &lt;&lt; 10</a:t>
            </a:r>
            <a:r>
              <a:rPr lang="en-US" sz="2400" baseline="30000" dirty="0"/>
              <a:t>23</a:t>
            </a:r>
          </a:p>
          <a:p>
            <a:endParaRPr lang="en-US" sz="2400" dirty="0"/>
          </a:p>
          <a:p>
            <a:pPr marL="342900" indent="-342900">
              <a:buFont typeface="Wingdings" pitchFamily="2" charset="2"/>
              <a:buChar char="Ø"/>
            </a:pPr>
            <a:r>
              <a:rPr lang="en-US" sz="2400" dirty="0"/>
              <a:t>Care must be taken to test finite size effects – convergence of properties of interest with size</a:t>
            </a:r>
          </a:p>
        </p:txBody>
      </p:sp>
    </p:spTree>
    <p:extLst>
      <p:ext uri="{BB962C8B-B14F-4D97-AF65-F5344CB8AC3E}">
        <p14:creationId xmlns:p14="http://schemas.microsoft.com/office/powerpoint/2010/main" val="94897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E02131-02EE-094B-971D-0BDB43AC4ACB}"/>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Canonical Ensemble Partition function</a:t>
            </a:r>
          </a:p>
        </p:txBody>
      </p:sp>
      <p:sp>
        <p:nvSpPr>
          <p:cNvPr id="3" name="Slide Number Placeholder 2">
            <a:extLst>
              <a:ext uri="{FF2B5EF4-FFF2-40B4-BE49-F238E27FC236}">
                <a16:creationId xmlns:a16="http://schemas.microsoft.com/office/drawing/2014/main" id="{21C841E4-3439-6B4B-AB65-260338E79323}"/>
              </a:ext>
            </a:extLst>
          </p:cNvPr>
          <p:cNvSpPr>
            <a:spLocks noGrp="1"/>
          </p:cNvSpPr>
          <p:nvPr>
            <p:ph type="sldNum" sz="quarter" idx="12"/>
          </p:nvPr>
        </p:nvSpPr>
        <p:spPr/>
        <p:txBody>
          <a:bodyPr/>
          <a:lstStyle/>
          <a:p>
            <a:fld id="{C4993EAC-89B1-C94D-99E7-C7438ED9937B}" type="slidenum">
              <a:rPr lang="en-US" smtClean="0"/>
              <a:t>4</a:t>
            </a:fld>
            <a:endParaRPr lang="en-US"/>
          </a:p>
        </p:txBody>
      </p:sp>
      <p:sp>
        <p:nvSpPr>
          <p:cNvPr id="8" name="TextBox 7">
            <a:extLst>
              <a:ext uri="{FF2B5EF4-FFF2-40B4-BE49-F238E27FC236}">
                <a16:creationId xmlns:a16="http://schemas.microsoft.com/office/drawing/2014/main" id="{440BAAE4-F078-8D4A-9B84-003C71BC99DD}"/>
              </a:ext>
            </a:extLst>
          </p:cNvPr>
          <p:cNvSpPr txBox="1"/>
          <p:nvPr/>
        </p:nvSpPr>
        <p:spPr>
          <a:xfrm>
            <a:off x="624567" y="3909525"/>
            <a:ext cx="11675165" cy="461665"/>
          </a:xfrm>
          <a:prstGeom prst="rect">
            <a:avLst/>
          </a:prstGeom>
          <a:noFill/>
        </p:spPr>
        <p:txBody>
          <a:bodyPr wrap="square" rtlCol="0">
            <a:spAutoFit/>
          </a:bodyPr>
          <a:lstStyle/>
          <a:p>
            <a:r>
              <a:rPr lang="en-US" sz="2400" dirty="0"/>
              <a:t>Calculate Q </a:t>
            </a:r>
            <a:r>
              <a:rPr lang="en-US" sz="2400" dirty="0">
                <a:sym typeface="Wingdings" pitchFamily="2" charset="2"/>
              </a:rPr>
              <a:t> obtain other thermodynamic properties (F, U, </a:t>
            </a:r>
            <a:r>
              <a:rPr lang="en-US" sz="2400" dirty="0" err="1">
                <a:sym typeface="Wingdings" pitchFamily="2" charset="2"/>
              </a:rPr>
              <a:t>Cv</a:t>
            </a:r>
            <a:r>
              <a:rPr lang="en-US" sz="2400" dirty="0">
                <a:sym typeface="Wingdings" pitchFamily="2" charset="2"/>
              </a:rPr>
              <a:t>, S, P, etc.)</a:t>
            </a:r>
          </a:p>
        </p:txBody>
      </p:sp>
      <p:sp>
        <p:nvSpPr>
          <p:cNvPr id="9" name="TextBox 8">
            <a:extLst>
              <a:ext uri="{FF2B5EF4-FFF2-40B4-BE49-F238E27FC236}">
                <a16:creationId xmlns:a16="http://schemas.microsoft.com/office/drawing/2014/main" id="{3AAF4766-3FBA-2642-A78D-D8C03F81B9D8}"/>
              </a:ext>
            </a:extLst>
          </p:cNvPr>
          <p:cNvSpPr txBox="1"/>
          <p:nvPr/>
        </p:nvSpPr>
        <p:spPr>
          <a:xfrm>
            <a:off x="624567" y="4821757"/>
            <a:ext cx="11001375" cy="830997"/>
          </a:xfrm>
          <a:prstGeom prst="rect">
            <a:avLst/>
          </a:prstGeom>
          <a:noFill/>
        </p:spPr>
        <p:txBody>
          <a:bodyPr wrap="square" rtlCol="0">
            <a:spAutoFit/>
          </a:bodyPr>
          <a:lstStyle/>
          <a:p>
            <a:r>
              <a:rPr lang="en-US" sz="2400" dirty="0"/>
              <a:t>In class, we treat the potential energy term in a simple manner (e.g. 1 particle harmonic spring potential or no potential energy term [ideal gas]).</a:t>
            </a:r>
          </a:p>
        </p:txBody>
      </p:sp>
      <p:pic>
        <p:nvPicPr>
          <p:cNvPr id="10" name="Picture 9">
            <a:extLst>
              <a:ext uri="{FF2B5EF4-FFF2-40B4-BE49-F238E27FC236}">
                <a16:creationId xmlns:a16="http://schemas.microsoft.com/office/drawing/2014/main" id="{096853DF-C3EE-0E4E-A32F-5618BBBBF504}"/>
              </a:ext>
            </a:extLst>
          </p:cNvPr>
          <p:cNvPicPr>
            <a:picLocks noChangeAspect="1"/>
          </p:cNvPicPr>
          <p:nvPr/>
        </p:nvPicPr>
        <p:blipFill>
          <a:blip r:embed="rId2"/>
          <a:stretch>
            <a:fillRect/>
          </a:stretch>
        </p:blipFill>
        <p:spPr>
          <a:xfrm>
            <a:off x="368627" y="2247030"/>
            <a:ext cx="7040880" cy="1454746"/>
          </a:xfrm>
          <a:prstGeom prst="rect">
            <a:avLst/>
          </a:prstGeom>
        </p:spPr>
      </p:pic>
      <p:sp>
        <p:nvSpPr>
          <p:cNvPr id="11" name="TextBox 10">
            <a:extLst>
              <a:ext uri="{FF2B5EF4-FFF2-40B4-BE49-F238E27FC236}">
                <a16:creationId xmlns:a16="http://schemas.microsoft.com/office/drawing/2014/main" id="{E2C87F98-4138-B24D-8F3A-DF13B8C537AE}"/>
              </a:ext>
            </a:extLst>
          </p:cNvPr>
          <p:cNvSpPr txBox="1"/>
          <p:nvPr/>
        </p:nvSpPr>
        <p:spPr>
          <a:xfrm>
            <a:off x="7472264" y="2559155"/>
            <a:ext cx="4030825" cy="830997"/>
          </a:xfrm>
          <a:prstGeom prst="rect">
            <a:avLst/>
          </a:prstGeom>
          <a:noFill/>
        </p:spPr>
        <p:txBody>
          <a:bodyPr wrap="square" rtlCol="0">
            <a:spAutoFit/>
          </a:bodyPr>
          <a:lstStyle/>
          <a:p>
            <a:r>
              <a:rPr lang="en-US" sz="2400" b="1" i="1" dirty="0"/>
              <a:t>Note: </a:t>
            </a:r>
            <a:r>
              <a:rPr lang="en-US" sz="2400" b="1" i="1" dirty="0" err="1"/>
              <a:t>Kusaka</a:t>
            </a:r>
            <a:r>
              <a:rPr lang="en-US" sz="2400" b="1" i="1" dirty="0"/>
              <a:t> book this is Z for the classical partition function</a:t>
            </a:r>
          </a:p>
        </p:txBody>
      </p:sp>
      <p:pic>
        <p:nvPicPr>
          <p:cNvPr id="14" name="Picture 13">
            <a:extLst>
              <a:ext uri="{FF2B5EF4-FFF2-40B4-BE49-F238E27FC236}">
                <a16:creationId xmlns:a16="http://schemas.microsoft.com/office/drawing/2014/main" id="{536F171F-F709-3947-92DE-DCD2EED5082A}"/>
              </a:ext>
            </a:extLst>
          </p:cNvPr>
          <p:cNvPicPr>
            <a:picLocks noChangeAspect="1"/>
          </p:cNvPicPr>
          <p:nvPr/>
        </p:nvPicPr>
        <p:blipFill>
          <a:blip r:embed="rId3"/>
          <a:stretch>
            <a:fillRect/>
          </a:stretch>
        </p:blipFill>
        <p:spPr>
          <a:xfrm>
            <a:off x="232681" y="900966"/>
            <a:ext cx="7589520" cy="1473079"/>
          </a:xfrm>
          <a:prstGeom prst="rect">
            <a:avLst/>
          </a:prstGeom>
        </p:spPr>
      </p:pic>
    </p:spTree>
    <p:extLst>
      <p:ext uri="{BB962C8B-B14F-4D97-AF65-F5344CB8AC3E}">
        <p14:creationId xmlns:p14="http://schemas.microsoft.com/office/powerpoint/2010/main" val="22122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3030B6-08B1-384F-83D9-19FF80E23E96}"/>
              </a:ext>
            </a:extLst>
          </p:cNvPr>
          <p:cNvSpPr>
            <a:spLocks noGrp="1"/>
          </p:cNvSpPr>
          <p:nvPr>
            <p:ph type="sldNum" sz="quarter" idx="12"/>
          </p:nvPr>
        </p:nvSpPr>
        <p:spPr/>
        <p:txBody>
          <a:bodyPr/>
          <a:lstStyle/>
          <a:p>
            <a:fld id="{C4993EAC-89B1-C94D-99E7-C7438ED9937B}" type="slidenum">
              <a:rPr lang="en-US" smtClean="0"/>
              <a:t>5</a:t>
            </a:fld>
            <a:endParaRPr lang="en-US" dirty="0"/>
          </a:p>
        </p:txBody>
      </p:sp>
      <p:sp>
        <p:nvSpPr>
          <p:cNvPr id="3" name="TextBox 2">
            <a:extLst>
              <a:ext uri="{FF2B5EF4-FFF2-40B4-BE49-F238E27FC236}">
                <a16:creationId xmlns:a16="http://schemas.microsoft.com/office/drawing/2014/main" id="{6187081D-4A8B-9B4F-8B1E-4DC2FE3884E8}"/>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Canonical Ensemble Partition function</a:t>
            </a:r>
          </a:p>
        </p:txBody>
      </p:sp>
      <p:sp>
        <p:nvSpPr>
          <p:cNvPr id="4" name="TextBox 3">
            <a:extLst>
              <a:ext uri="{FF2B5EF4-FFF2-40B4-BE49-F238E27FC236}">
                <a16:creationId xmlns:a16="http://schemas.microsoft.com/office/drawing/2014/main" id="{1526E7E8-A2CA-C049-9B06-321DC31572CE}"/>
              </a:ext>
            </a:extLst>
          </p:cNvPr>
          <p:cNvSpPr txBox="1"/>
          <p:nvPr/>
        </p:nvSpPr>
        <p:spPr>
          <a:xfrm>
            <a:off x="489610" y="1231641"/>
            <a:ext cx="10681310" cy="954107"/>
          </a:xfrm>
          <a:prstGeom prst="rect">
            <a:avLst/>
          </a:prstGeom>
          <a:noFill/>
        </p:spPr>
        <p:txBody>
          <a:bodyPr wrap="square" rtlCol="0">
            <a:spAutoFit/>
          </a:bodyPr>
          <a:lstStyle/>
          <a:p>
            <a:r>
              <a:rPr lang="en-US" sz="2800" dirty="0"/>
              <a:t>The KE and PE are additive in the Hamiltonian </a:t>
            </a:r>
            <a:r>
              <a:rPr lang="en-US" sz="2800" dirty="0">
                <a:sym typeface="Wingdings" pitchFamily="2" charset="2"/>
              </a:rPr>
              <a:t> can be treated independently</a:t>
            </a:r>
            <a:r>
              <a:rPr lang="en-US" sz="2800" dirty="0"/>
              <a:t> </a:t>
            </a:r>
          </a:p>
        </p:txBody>
      </p:sp>
      <p:pic>
        <p:nvPicPr>
          <p:cNvPr id="5" name="Picture 4">
            <a:extLst>
              <a:ext uri="{FF2B5EF4-FFF2-40B4-BE49-F238E27FC236}">
                <a16:creationId xmlns:a16="http://schemas.microsoft.com/office/drawing/2014/main" id="{3E0BFA6B-F4D1-4845-823B-A90CA6F8FAE8}"/>
              </a:ext>
            </a:extLst>
          </p:cNvPr>
          <p:cNvPicPr>
            <a:picLocks noChangeAspect="1"/>
          </p:cNvPicPr>
          <p:nvPr/>
        </p:nvPicPr>
        <p:blipFill>
          <a:blip r:embed="rId2"/>
          <a:stretch>
            <a:fillRect/>
          </a:stretch>
        </p:blipFill>
        <p:spPr>
          <a:xfrm>
            <a:off x="563880" y="2104005"/>
            <a:ext cx="10607040" cy="1349551"/>
          </a:xfrm>
          <a:prstGeom prst="rect">
            <a:avLst/>
          </a:prstGeom>
        </p:spPr>
      </p:pic>
      <p:sp>
        <p:nvSpPr>
          <p:cNvPr id="6" name="TextBox 5">
            <a:extLst>
              <a:ext uri="{FF2B5EF4-FFF2-40B4-BE49-F238E27FC236}">
                <a16:creationId xmlns:a16="http://schemas.microsoft.com/office/drawing/2014/main" id="{931D63AD-F68E-0F4A-99E2-3FE1F120DB8C}"/>
              </a:ext>
            </a:extLst>
          </p:cNvPr>
          <p:cNvSpPr txBox="1"/>
          <p:nvPr/>
        </p:nvSpPr>
        <p:spPr>
          <a:xfrm>
            <a:off x="4452879" y="3259470"/>
            <a:ext cx="4180115" cy="707886"/>
          </a:xfrm>
          <a:prstGeom prst="rect">
            <a:avLst/>
          </a:prstGeom>
          <a:noFill/>
        </p:spPr>
        <p:txBody>
          <a:bodyPr wrap="square" rtlCol="0">
            <a:spAutoFit/>
          </a:bodyPr>
          <a:lstStyle/>
          <a:p>
            <a:r>
              <a:rPr lang="en-US" sz="2000" b="1" dirty="0"/>
              <a:t>Z: Configurational integral – dependent on potential energy terms</a:t>
            </a:r>
          </a:p>
        </p:txBody>
      </p:sp>
      <p:pic>
        <p:nvPicPr>
          <p:cNvPr id="8" name="Picture 7">
            <a:extLst>
              <a:ext uri="{FF2B5EF4-FFF2-40B4-BE49-F238E27FC236}">
                <a16:creationId xmlns:a16="http://schemas.microsoft.com/office/drawing/2014/main" id="{7310C311-F60C-BB4C-8468-941253040949}"/>
              </a:ext>
            </a:extLst>
          </p:cNvPr>
          <p:cNvPicPr>
            <a:picLocks noChangeAspect="1"/>
          </p:cNvPicPr>
          <p:nvPr/>
        </p:nvPicPr>
        <p:blipFill>
          <a:blip r:embed="rId3"/>
          <a:stretch>
            <a:fillRect/>
          </a:stretch>
        </p:blipFill>
        <p:spPr>
          <a:xfrm>
            <a:off x="136563" y="4155188"/>
            <a:ext cx="7406640" cy="1841446"/>
          </a:xfrm>
          <a:prstGeom prst="rect">
            <a:avLst/>
          </a:prstGeom>
        </p:spPr>
      </p:pic>
      <p:sp>
        <p:nvSpPr>
          <p:cNvPr id="9" name="TextBox 8">
            <a:extLst>
              <a:ext uri="{FF2B5EF4-FFF2-40B4-BE49-F238E27FC236}">
                <a16:creationId xmlns:a16="http://schemas.microsoft.com/office/drawing/2014/main" id="{34C97D23-E3DB-0940-A19D-7BB11D8C5A7D}"/>
              </a:ext>
            </a:extLst>
          </p:cNvPr>
          <p:cNvSpPr txBox="1"/>
          <p:nvPr/>
        </p:nvSpPr>
        <p:spPr>
          <a:xfrm>
            <a:off x="7254742" y="4383413"/>
            <a:ext cx="4032380" cy="1384995"/>
          </a:xfrm>
          <a:prstGeom prst="rect">
            <a:avLst/>
          </a:prstGeom>
          <a:noFill/>
        </p:spPr>
        <p:txBody>
          <a:bodyPr wrap="square" rtlCol="0">
            <a:spAutoFit/>
          </a:bodyPr>
          <a:lstStyle/>
          <a:p>
            <a:r>
              <a:rPr lang="en-US" sz="2800" dirty="0"/>
              <a:t>Contribution from momenta integral can be calculated analytically</a:t>
            </a:r>
          </a:p>
        </p:txBody>
      </p:sp>
      <p:sp>
        <p:nvSpPr>
          <p:cNvPr id="10" name="TextBox 9">
            <a:extLst>
              <a:ext uri="{FF2B5EF4-FFF2-40B4-BE49-F238E27FC236}">
                <a16:creationId xmlns:a16="http://schemas.microsoft.com/office/drawing/2014/main" id="{6E7B53B4-0061-7B45-A609-E0601FA333A5}"/>
              </a:ext>
            </a:extLst>
          </p:cNvPr>
          <p:cNvSpPr txBox="1"/>
          <p:nvPr/>
        </p:nvSpPr>
        <p:spPr>
          <a:xfrm>
            <a:off x="345544" y="5768408"/>
            <a:ext cx="6909198" cy="707886"/>
          </a:xfrm>
          <a:prstGeom prst="rect">
            <a:avLst/>
          </a:prstGeom>
          <a:noFill/>
        </p:spPr>
        <p:txBody>
          <a:bodyPr wrap="square" rtlCol="0">
            <a:spAutoFit/>
          </a:bodyPr>
          <a:lstStyle/>
          <a:p>
            <a:r>
              <a:rPr lang="en-US" sz="2000" dirty="0">
                <a:solidFill>
                  <a:srgbClr val="FF0000"/>
                </a:solidFill>
              </a:rPr>
              <a:t>Not practical to evaluate Z or &lt;A&gt; using numerical integration</a:t>
            </a:r>
          </a:p>
          <a:p>
            <a:r>
              <a:rPr lang="en-US" sz="2000" dirty="0">
                <a:solidFill>
                  <a:srgbClr val="FF0000"/>
                </a:solidFill>
              </a:rPr>
              <a:t>N = 100,000 </a:t>
            </a:r>
            <a:r>
              <a:rPr lang="en-US" sz="2000" dirty="0">
                <a:solidFill>
                  <a:srgbClr val="FF0000"/>
                </a:solidFill>
                <a:sym typeface="Wingdings" pitchFamily="2" charset="2"/>
              </a:rPr>
              <a:t> 300,000 dimensional integral</a:t>
            </a:r>
            <a:endParaRPr lang="en-US" sz="2000" dirty="0">
              <a:solidFill>
                <a:srgbClr val="FF0000"/>
              </a:solidFill>
            </a:endParaRPr>
          </a:p>
        </p:txBody>
      </p:sp>
    </p:spTree>
    <p:extLst>
      <p:ext uri="{BB962C8B-B14F-4D97-AF65-F5344CB8AC3E}">
        <p14:creationId xmlns:p14="http://schemas.microsoft.com/office/powerpoint/2010/main" val="2531433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26E08C-F5F9-9C40-A366-0A30B3553459}"/>
              </a:ext>
            </a:extLst>
          </p:cNvPr>
          <p:cNvSpPr>
            <a:spLocks noGrp="1"/>
          </p:cNvSpPr>
          <p:nvPr>
            <p:ph type="sldNum" sz="quarter" idx="12"/>
          </p:nvPr>
        </p:nvSpPr>
        <p:spPr/>
        <p:txBody>
          <a:bodyPr/>
          <a:lstStyle/>
          <a:p>
            <a:fld id="{C4993EAC-89B1-C94D-99E7-C7438ED9937B}" type="slidenum">
              <a:rPr lang="en-US" smtClean="0"/>
              <a:t>6</a:t>
            </a:fld>
            <a:endParaRPr lang="en-US"/>
          </a:p>
        </p:txBody>
      </p:sp>
      <p:sp>
        <p:nvSpPr>
          <p:cNvPr id="3" name="TextBox 2">
            <a:extLst>
              <a:ext uri="{FF2B5EF4-FFF2-40B4-BE49-F238E27FC236}">
                <a16:creationId xmlns:a16="http://schemas.microsoft.com/office/drawing/2014/main" id="{047CC2A7-60AC-0F46-A0F3-57D28E6EC840}"/>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Monte Carlo Approach</a:t>
            </a:r>
          </a:p>
        </p:txBody>
      </p:sp>
      <p:pic>
        <p:nvPicPr>
          <p:cNvPr id="5" name="Picture 4">
            <a:extLst>
              <a:ext uri="{FF2B5EF4-FFF2-40B4-BE49-F238E27FC236}">
                <a16:creationId xmlns:a16="http://schemas.microsoft.com/office/drawing/2014/main" id="{935718E1-A296-3B46-9A70-E34FB28E2321}"/>
              </a:ext>
            </a:extLst>
          </p:cNvPr>
          <p:cNvPicPr>
            <a:picLocks noChangeAspect="1"/>
          </p:cNvPicPr>
          <p:nvPr/>
        </p:nvPicPr>
        <p:blipFill>
          <a:blip r:embed="rId2"/>
          <a:stretch>
            <a:fillRect/>
          </a:stretch>
        </p:blipFill>
        <p:spPr>
          <a:xfrm>
            <a:off x="226657" y="1138983"/>
            <a:ext cx="5394960" cy="1354888"/>
          </a:xfrm>
          <a:prstGeom prst="rect">
            <a:avLst/>
          </a:prstGeom>
        </p:spPr>
      </p:pic>
      <p:pic>
        <p:nvPicPr>
          <p:cNvPr id="6" name="Picture 5">
            <a:extLst>
              <a:ext uri="{FF2B5EF4-FFF2-40B4-BE49-F238E27FC236}">
                <a16:creationId xmlns:a16="http://schemas.microsoft.com/office/drawing/2014/main" id="{535A1235-50E5-7241-84BC-60604E7A49A7}"/>
              </a:ext>
            </a:extLst>
          </p:cNvPr>
          <p:cNvPicPr>
            <a:picLocks noChangeAspect="1"/>
          </p:cNvPicPr>
          <p:nvPr/>
        </p:nvPicPr>
        <p:blipFill>
          <a:blip r:embed="rId3"/>
          <a:stretch>
            <a:fillRect/>
          </a:stretch>
        </p:blipFill>
        <p:spPr>
          <a:xfrm>
            <a:off x="6023688" y="1289828"/>
            <a:ext cx="4297680" cy="1466677"/>
          </a:xfrm>
          <a:prstGeom prst="rect">
            <a:avLst/>
          </a:prstGeom>
        </p:spPr>
      </p:pic>
      <p:sp>
        <p:nvSpPr>
          <p:cNvPr id="7" name="TextBox 6">
            <a:extLst>
              <a:ext uri="{FF2B5EF4-FFF2-40B4-BE49-F238E27FC236}">
                <a16:creationId xmlns:a16="http://schemas.microsoft.com/office/drawing/2014/main" id="{828BD127-DE6D-B143-8221-49A72F8C8810}"/>
              </a:ext>
            </a:extLst>
          </p:cNvPr>
          <p:cNvSpPr txBox="1"/>
          <p:nvPr/>
        </p:nvSpPr>
        <p:spPr>
          <a:xfrm>
            <a:off x="310869" y="2756505"/>
            <a:ext cx="11154994" cy="954107"/>
          </a:xfrm>
          <a:prstGeom prst="rect">
            <a:avLst/>
          </a:prstGeom>
          <a:noFill/>
        </p:spPr>
        <p:txBody>
          <a:bodyPr wrap="square" rtlCol="0">
            <a:spAutoFit/>
          </a:bodyPr>
          <a:lstStyle/>
          <a:p>
            <a:r>
              <a:rPr lang="en-US" sz="2800" dirty="0"/>
              <a:t>Select M random values uniformly over range of x and get an approximation for integral. Requires many points to get accurate value for I. </a:t>
            </a:r>
          </a:p>
        </p:txBody>
      </p:sp>
      <p:sp>
        <p:nvSpPr>
          <p:cNvPr id="8" name="TextBox 7">
            <a:extLst>
              <a:ext uri="{FF2B5EF4-FFF2-40B4-BE49-F238E27FC236}">
                <a16:creationId xmlns:a16="http://schemas.microsoft.com/office/drawing/2014/main" id="{A0C8099F-3CD3-3241-BBC0-06A73C6220E0}"/>
              </a:ext>
            </a:extLst>
          </p:cNvPr>
          <p:cNvSpPr txBox="1"/>
          <p:nvPr/>
        </p:nvSpPr>
        <p:spPr>
          <a:xfrm>
            <a:off x="489610" y="4105469"/>
            <a:ext cx="10501851" cy="954107"/>
          </a:xfrm>
          <a:prstGeom prst="rect">
            <a:avLst/>
          </a:prstGeom>
          <a:noFill/>
        </p:spPr>
        <p:txBody>
          <a:bodyPr wrap="square" rtlCol="0">
            <a:spAutoFit/>
          </a:bodyPr>
          <a:lstStyle/>
          <a:p>
            <a:r>
              <a:rPr lang="en-US" sz="2800" dirty="0"/>
              <a:t>To more efficiently find &lt;A&gt; </a:t>
            </a:r>
            <a:r>
              <a:rPr lang="en-US" sz="2800" b="1" dirty="0"/>
              <a:t>use importance sampling </a:t>
            </a:r>
            <a:r>
              <a:rPr lang="en-US" sz="2800" dirty="0"/>
              <a:t>based on the </a:t>
            </a:r>
            <a:r>
              <a:rPr lang="en-US" sz="2800" dirty="0" err="1"/>
              <a:t>Boltzman</a:t>
            </a:r>
            <a:r>
              <a:rPr lang="en-US" sz="2800" dirty="0"/>
              <a:t> probability </a:t>
            </a:r>
          </a:p>
        </p:txBody>
      </p:sp>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D762979F-8B22-0A15-0320-AED9E858E165}"/>
                  </a:ext>
                </a:extLst>
              </p14:cNvPr>
              <p14:cNvContentPartPr/>
              <p14:nvPr/>
            </p14:nvContentPartPr>
            <p14:xfrm>
              <a:off x="1040863" y="2460859"/>
              <a:ext cx="4501800" cy="320400"/>
            </p14:xfrm>
          </p:contentPart>
        </mc:Choice>
        <mc:Fallback>
          <p:pic>
            <p:nvPicPr>
              <p:cNvPr id="4" name="墨迹 3">
                <a:extLst>
                  <a:ext uri="{FF2B5EF4-FFF2-40B4-BE49-F238E27FC236}">
                    <a16:creationId xmlns:a16="http://schemas.microsoft.com/office/drawing/2014/main" id="{D762979F-8B22-0A15-0320-AED9E858E165}"/>
                  </a:ext>
                </a:extLst>
              </p:cNvPr>
              <p:cNvPicPr/>
              <p:nvPr/>
            </p:nvPicPr>
            <p:blipFill>
              <a:blip r:embed="rId5"/>
              <a:stretch>
                <a:fillRect/>
              </a:stretch>
            </p:blipFill>
            <p:spPr>
              <a:xfrm>
                <a:off x="1025743" y="2445379"/>
                <a:ext cx="453240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墨迹 15">
                <a:extLst>
                  <a:ext uri="{FF2B5EF4-FFF2-40B4-BE49-F238E27FC236}">
                    <a16:creationId xmlns:a16="http://schemas.microsoft.com/office/drawing/2014/main" id="{005D1EBD-A151-8F96-E801-385DE372DB07}"/>
                  </a:ext>
                </a:extLst>
              </p14:cNvPr>
              <p14:cNvContentPartPr/>
              <p14:nvPr/>
            </p14:nvContentPartPr>
            <p14:xfrm>
              <a:off x="4429903" y="4724899"/>
              <a:ext cx="2901600" cy="1917000"/>
            </p14:xfrm>
          </p:contentPart>
        </mc:Choice>
        <mc:Fallback>
          <p:pic>
            <p:nvPicPr>
              <p:cNvPr id="15" name="墨迹 15">
                <a:extLst>
                  <a:ext uri="{FF2B5EF4-FFF2-40B4-BE49-F238E27FC236}">
                    <a16:creationId xmlns:a16="http://schemas.microsoft.com/office/drawing/2014/main" id="{005D1EBD-A151-8F96-E801-385DE372DB07}"/>
                  </a:ext>
                </a:extLst>
              </p:cNvPr>
              <p:cNvPicPr/>
              <p:nvPr/>
            </p:nvPicPr>
            <p:blipFill>
              <a:blip r:embed="rId7"/>
              <a:stretch>
                <a:fillRect/>
              </a:stretch>
            </p:blipFill>
            <p:spPr>
              <a:xfrm>
                <a:off x="4414423" y="4709422"/>
                <a:ext cx="2931840" cy="194723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墨迹 15">
                <a:extLst>
                  <a:ext uri="{FF2B5EF4-FFF2-40B4-BE49-F238E27FC236}">
                    <a16:creationId xmlns:a16="http://schemas.microsoft.com/office/drawing/2014/main" id="{AAA638F2-94BA-4676-506A-1D1AC2B9C32E}"/>
                  </a:ext>
                </a:extLst>
              </p14:cNvPr>
              <p14:cNvContentPartPr/>
              <p14:nvPr/>
            </p14:nvContentPartPr>
            <p14:xfrm>
              <a:off x="5284903" y="5836939"/>
              <a:ext cx="360" cy="6480"/>
            </p14:xfrm>
          </p:contentPart>
        </mc:Choice>
        <mc:Fallback>
          <p:pic>
            <p:nvPicPr>
              <p:cNvPr id="16" name="墨迹 15">
                <a:extLst>
                  <a:ext uri="{FF2B5EF4-FFF2-40B4-BE49-F238E27FC236}">
                    <a16:creationId xmlns:a16="http://schemas.microsoft.com/office/drawing/2014/main" id="{AAA638F2-94BA-4676-506A-1D1AC2B9C32E}"/>
                  </a:ext>
                </a:extLst>
              </p:cNvPr>
              <p:cNvPicPr/>
              <p:nvPr/>
            </p:nvPicPr>
            <p:blipFill>
              <a:blip r:embed="rId9"/>
              <a:stretch>
                <a:fillRect/>
              </a:stretch>
            </p:blipFill>
            <p:spPr>
              <a:xfrm>
                <a:off x="5269423" y="5821819"/>
                <a:ext cx="309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墨迹 18">
                <a:extLst>
                  <a:ext uri="{FF2B5EF4-FFF2-40B4-BE49-F238E27FC236}">
                    <a16:creationId xmlns:a16="http://schemas.microsoft.com/office/drawing/2014/main" id="{CAEBF653-9DF6-7294-E490-9757B8BFAA5F}"/>
                  </a:ext>
                </a:extLst>
              </p14:cNvPr>
              <p14:cNvContentPartPr/>
              <p14:nvPr/>
            </p14:nvContentPartPr>
            <p14:xfrm>
              <a:off x="5303623" y="6163819"/>
              <a:ext cx="6480" cy="31680"/>
            </p14:xfrm>
          </p:contentPart>
        </mc:Choice>
        <mc:Fallback>
          <p:pic>
            <p:nvPicPr>
              <p:cNvPr id="19" name="墨迹 18">
                <a:extLst>
                  <a:ext uri="{FF2B5EF4-FFF2-40B4-BE49-F238E27FC236}">
                    <a16:creationId xmlns:a16="http://schemas.microsoft.com/office/drawing/2014/main" id="{CAEBF653-9DF6-7294-E490-9757B8BFAA5F}"/>
                  </a:ext>
                </a:extLst>
              </p:cNvPr>
              <p:cNvPicPr/>
              <p:nvPr/>
            </p:nvPicPr>
            <p:blipFill>
              <a:blip r:embed="rId11"/>
              <a:stretch>
                <a:fillRect/>
              </a:stretch>
            </p:blipFill>
            <p:spPr>
              <a:xfrm>
                <a:off x="5288503" y="6148699"/>
                <a:ext cx="370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墨迹 19">
                <a:extLst>
                  <a:ext uri="{FF2B5EF4-FFF2-40B4-BE49-F238E27FC236}">
                    <a16:creationId xmlns:a16="http://schemas.microsoft.com/office/drawing/2014/main" id="{C2714E0F-4AE2-3453-2276-B869FD0A373E}"/>
                  </a:ext>
                </a:extLst>
              </p14:cNvPr>
              <p14:cNvContentPartPr/>
              <p14:nvPr/>
            </p14:nvContentPartPr>
            <p14:xfrm>
              <a:off x="5316223" y="6339859"/>
              <a:ext cx="6480" cy="75960"/>
            </p14:xfrm>
          </p:contentPart>
        </mc:Choice>
        <mc:Fallback>
          <p:pic>
            <p:nvPicPr>
              <p:cNvPr id="20" name="墨迹 19">
                <a:extLst>
                  <a:ext uri="{FF2B5EF4-FFF2-40B4-BE49-F238E27FC236}">
                    <a16:creationId xmlns:a16="http://schemas.microsoft.com/office/drawing/2014/main" id="{C2714E0F-4AE2-3453-2276-B869FD0A373E}"/>
                  </a:ext>
                </a:extLst>
              </p:cNvPr>
              <p:cNvPicPr/>
              <p:nvPr/>
            </p:nvPicPr>
            <p:blipFill>
              <a:blip r:embed="rId13"/>
              <a:stretch>
                <a:fillRect/>
              </a:stretch>
            </p:blipFill>
            <p:spPr>
              <a:xfrm>
                <a:off x="5301103" y="6324739"/>
                <a:ext cx="370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墨迹 20">
                <a:extLst>
                  <a:ext uri="{FF2B5EF4-FFF2-40B4-BE49-F238E27FC236}">
                    <a16:creationId xmlns:a16="http://schemas.microsoft.com/office/drawing/2014/main" id="{FBAFF64B-26B7-C107-DFA9-AD31440E0D33}"/>
                  </a:ext>
                </a:extLst>
              </p14:cNvPr>
              <p14:cNvContentPartPr/>
              <p14:nvPr/>
            </p14:nvContentPartPr>
            <p14:xfrm>
              <a:off x="5360143" y="6572419"/>
              <a:ext cx="360" cy="38160"/>
            </p14:xfrm>
          </p:contentPart>
        </mc:Choice>
        <mc:Fallback>
          <p:pic>
            <p:nvPicPr>
              <p:cNvPr id="21" name="墨迹 20">
                <a:extLst>
                  <a:ext uri="{FF2B5EF4-FFF2-40B4-BE49-F238E27FC236}">
                    <a16:creationId xmlns:a16="http://schemas.microsoft.com/office/drawing/2014/main" id="{FBAFF64B-26B7-C107-DFA9-AD31440E0D33}"/>
                  </a:ext>
                </a:extLst>
              </p:cNvPr>
              <p:cNvPicPr/>
              <p:nvPr/>
            </p:nvPicPr>
            <p:blipFill>
              <a:blip r:embed="rId15"/>
              <a:stretch>
                <a:fillRect/>
              </a:stretch>
            </p:blipFill>
            <p:spPr>
              <a:xfrm>
                <a:off x="5345023" y="6557299"/>
                <a:ext cx="309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墨迹 21">
                <a:extLst>
                  <a:ext uri="{FF2B5EF4-FFF2-40B4-BE49-F238E27FC236}">
                    <a16:creationId xmlns:a16="http://schemas.microsoft.com/office/drawing/2014/main" id="{BC4B86FE-8B5E-40A8-1C45-D24591C57DBA}"/>
                  </a:ext>
                </a:extLst>
              </p14:cNvPr>
              <p14:cNvContentPartPr/>
              <p14:nvPr/>
            </p14:nvContentPartPr>
            <p14:xfrm>
              <a:off x="6127303" y="5092099"/>
              <a:ext cx="6480" cy="53280"/>
            </p14:xfrm>
          </p:contentPart>
        </mc:Choice>
        <mc:Fallback>
          <p:pic>
            <p:nvPicPr>
              <p:cNvPr id="22" name="墨迹 21">
                <a:extLst>
                  <a:ext uri="{FF2B5EF4-FFF2-40B4-BE49-F238E27FC236}">
                    <a16:creationId xmlns:a16="http://schemas.microsoft.com/office/drawing/2014/main" id="{BC4B86FE-8B5E-40A8-1C45-D24591C57DBA}"/>
                  </a:ext>
                </a:extLst>
              </p:cNvPr>
              <p:cNvPicPr/>
              <p:nvPr/>
            </p:nvPicPr>
            <p:blipFill>
              <a:blip r:embed="rId17"/>
              <a:stretch>
                <a:fillRect/>
              </a:stretch>
            </p:blipFill>
            <p:spPr>
              <a:xfrm>
                <a:off x="6112183" y="5076979"/>
                <a:ext cx="370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墨迹 22">
                <a:extLst>
                  <a:ext uri="{FF2B5EF4-FFF2-40B4-BE49-F238E27FC236}">
                    <a16:creationId xmlns:a16="http://schemas.microsoft.com/office/drawing/2014/main" id="{8038DDEF-61A6-2D08-B08B-B61169427A73}"/>
                  </a:ext>
                </a:extLst>
              </p14:cNvPr>
              <p14:cNvContentPartPr/>
              <p14:nvPr/>
            </p14:nvContentPartPr>
            <p14:xfrm>
              <a:off x="6133423" y="5321419"/>
              <a:ext cx="12960" cy="63360"/>
            </p14:xfrm>
          </p:contentPart>
        </mc:Choice>
        <mc:Fallback>
          <p:pic>
            <p:nvPicPr>
              <p:cNvPr id="23" name="墨迹 22">
                <a:extLst>
                  <a:ext uri="{FF2B5EF4-FFF2-40B4-BE49-F238E27FC236}">
                    <a16:creationId xmlns:a16="http://schemas.microsoft.com/office/drawing/2014/main" id="{8038DDEF-61A6-2D08-B08B-B61169427A73}"/>
                  </a:ext>
                </a:extLst>
              </p:cNvPr>
              <p:cNvPicPr/>
              <p:nvPr/>
            </p:nvPicPr>
            <p:blipFill>
              <a:blip r:embed="rId19"/>
              <a:stretch>
                <a:fillRect/>
              </a:stretch>
            </p:blipFill>
            <p:spPr>
              <a:xfrm>
                <a:off x="6118303" y="5306299"/>
                <a:ext cx="435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4" name="墨迹 23">
                <a:extLst>
                  <a:ext uri="{FF2B5EF4-FFF2-40B4-BE49-F238E27FC236}">
                    <a16:creationId xmlns:a16="http://schemas.microsoft.com/office/drawing/2014/main" id="{DDF4FCC1-E3CE-2635-4186-8AD4825353B4}"/>
                  </a:ext>
                </a:extLst>
              </p14:cNvPr>
              <p14:cNvContentPartPr/>
              <p14:nvPr/>
            </p14:nvContentPartPr>
            <p14:xfrm>
              <a:off x="6177703" y="5566579"/>
              <a:ext cx="6480" cy="69480"/>
            </p14:xfrm>
          </p:contentPart>
        </mc:Choice>
        <mc:Fallback>
          <p:pic>
            <p:nvPicPr>
              <p:cNvPr id="24" name="墨迹 23">
                <a:extLst>
                  <a:ext uri="{FF2B5EF4-FFF2-40B4-BE49-F238E27FC236}">
                    <a16:creationId xmlns:a16="http://schemas.microsoft.com/office/drawing/2014/main" id="{DDF4FCC1-E3CE-2635-4186-8AD4825353B4}"/>
                  </a:ext>
                </a:extLst>
              </p:cNvPr>
              <p:cNvPicPr/>
              <p:nvPr/>
            </p:nvPicPr>
            <p:blipFill>
              <a:blip r:embed="rId21"/>
              <a:stretch>
                <a:fillRect/>
              </a:stretch>
            </p:blipFill>
            <p:spPr>
              <a:xfrm>
                <a:off x="6162223" y="5551459"/>
                <a:ext cx="3708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墨迹 24">
                <a:extLst>
                  <a:ext uri="{FF2B5EF4-FFF2-40B4-BE49-F238E27FC236}">
                    <a16:creationId xmlns:a16="http://schemas.microsoft.com/office/drawing/2014/main" id="{A0FD7C05-39BF-B190-AD37-E1D0510E9062}"/>
                  </a:ext>
                </a:extLst>
              </p14:cNvPr>
              <p14:cNvContentPartPr/>
              <p14:nvPr/>
            </p14:nvContentPartPr>
            <p14:xfrm>
              <a:off x="6209023" y="5962579"/>
              <a:ext cx="6480" cy="107280"/>
            </p14:xfrm>
          </p:contentPart>
        </mc:Choice>
        <mc:Fallback>
          <p:pic>
            <p:nvPicPr>
              <p:cNvPr id="25" name="墨迹 24">
                <a:extLst>
                  <a:ext uri="{FF2B5EF4-FFF2-40B4-BE49-F238E27FC236}">
                    <a16:creationId xmlns:a16="http://schemas.microsoft.com/office/drawing/2014/main" id="{A0FD7C05-39BF-B190-AD37-E1D0510E9062}"/>
                  </a:ext>
                </a:extLst>
              </p:cNvPr>
              <p:cNvPicPr/>
              <p:nvPr/>
            </p:nvPicPr>
            <p:blipFill>
              <a:blip r:embed="rId23"/>
              <a:stretch>
                <a:fillRect/>
              </a:stretch>
            </p:blipFill>
            <p:spPr>
              <a:xfrm>
                <a:off x="6193903" y="5947459"/>
                <a:ext cx="370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6" name="墨迹 25">
                <a:extLst>
                  <a:ext uri="{FF2B5EF4-FFF2-40B4-BE49-F238E27FC236}">
                    <a16:creationId xmlns:a16="http://schemas.microsoft.com/office/drawing/2014/main" id="{264E5625-4ADF-865D-E7C9-DCD3448C95F1}"/>
                  </a:ext>
                </a:extLst>
              </p14:cNvPr>
              <p14:cNvContentPartPr/>
              <p14:nvPr/>
            </p14:nvContentPartPr>
            <p14:xfrm>
              <a:off x="6227743" y="6163819"/>
              <a:ext cx="12960" cy="88200"/>
            </p14:xfrm>
          </p:contentPart>
        </mc:Choice>
        <mc:Fallback>
          <p:pic>
            <p:nvPicPr>
              <p:cNvPr id="26" name="墨迹 25">
                <a:extLst>
                  <a:ext uri="{FF2B5EF4-FFF2-40B4-BE49-F238E27FC236}">
                    <a16:creationId xmlns:a16="http://schemas.microsoft.com/office/drawing/2014/main" id="{264E5625-4ADF-865D-E7C9-DCD3448C95F1}"/>
                  </a:ext>
                </a:extLst>
              </p:cNvPr>
              <p:cNvPicPr/>
              <p:nvPr/>
            </p:nvPicPr>
            <p:blipFill>
              <a:blip r:embed="rId25"/>
              <a:stretch>
                <a:fillRect/>
              </a:stretch>
            </p:blipFill>
            <p:spPr>
              <a:xfrm>
                <a:off x="6212623" y="6148699"/>
                <a:ext cx="435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9" name="墨迹 30">
                <a:extLst>
                  <a:ext uri="{FF2B5EF4-FFF2-40B4-BE49-F238E27FC236}">
                    <a16:creationId xmlns:a16="http://schemas.microsoft.com/office/drawing/2014/main" id="{3FA73715-32A4-3A74-C6D6-4C3BCDD3E662}"/>
                  </a:ext>
                </a:extLst>
              </p14:cNvPr>
              <p14:cNvContentPartPr/>
              <p14:nvPr/>
            </p14:nvContentPartPr>
            <p14:xfrm>
              <a:off x="6252943" y="6333739"/>
              <a:ext cx="25560" cy="182520"/>
            </p14:xfrm>
          </p:contentPart>
        </mc:Choice>
        <mc:Fallback>
          <p:pic>
            <p:nvPicPr>
              <p:cNvPr id="29" name="墨迹 30">
                <a:extLst>
                  <a:ext uri="{FF2B5EF4-FFF2-40B4-BE49-F238E27FC236}">
                    <a16:creationId xmlns:a16="http://schemas.microsoft.com/office/drawing/2014/main" id="{3FA73715-32A4-3A74-C6D6-4C3BCDD3E662}"/>
                  </a:ext>
                </a:extLst>
              </p:cNvPr>
              <p:cNvPicPr/>
              <p:nvPr/>
            </p:nvPicPr>
            <p:blipFill>
              <a:blip r:embed="rId27"/>
              <a:stretch>
                <a:fillRect/>
              </a:stretch>
            </p:blipFill>
            <p:spPr>
              <a:xfrm>
                <a:off x="6237823" y="6318259"/>
                <a:ext cx="561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0" name="墨迹 30">
                <a:extLst>
                  <a:ext uri="{FF2B5EF4-FFF2-40B4-BE49-F238E27FC236}">
                    <a16:creationId xmlns:a16="http://schemas.microsoft.com/office/drawing/2014/main" id="{08FA2AC4-6E4C-21BB-BFE9-308BD189475F}"/>
                  </a:ext>
                </a:extLst>
              </p14:cNvPr>
              <p14:cNvContentPartPr/>
              <p14:nvPr/>
            </p14:nvContentPartPr>
            <p14:xfrm>
              <a:off x="5297503" y="5949979"/>
              <a:ext cx="6480" cy="132480"/>
            </p14:xfrm>
          </p:contentPart>
        </mc:Choice>
        <mc:Fallback>
          <p:pic>
            <p:nvPicPr>
              <p:cNvPr id="30" name="墨迹 30">
                <a:extLst>
                  <a:ext uri="{FF2B5EF4-FFF2-40B4-BE49-F238E27FC236}">
                    <a16:creationId xmlns:a16="http://schemas.microsoft.com/office/drawing/2014/main" id="{08FA2AC4-6E4C-21BB-BFE9-308BD189475F}"/>
                  </a:ext>
                </a:extLst>
              </p:cNvPr>
              <p:cNvPicPr/>
              <p:nvPr/>
            </p:nvPicPr>
            <p:blipFill>
              <a:blip r:embed="rId29"/>
              <a:stretch>
                <a:fillRect/>
              </a:stretch>
            </p:blipFill>
            <p:spPr>
              <a:xfrm>
                <a:off x="5282023" y="5934859"/>
                <a:ext cx="370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1" name="墨迹 30">
                <a:extLst>
                  <a:ext uri="{FF2B5EF4-FFF2-40B4-BE49-F238E27FC236}">
                    <a16:creationId xmlns:a16="http://schemas.microsoft.com/office/drawing/2014/main" id="{3B896907-3CC2-5725-2170-A6CF378C4CCD}"/>
                  </a:ext>
                </a:extLst>
              </p14:cNvPr>
              <p14:cNvContentPartPr/>
              <p14:nvPr/>
            </p14:nvContentPartPr>
            <p14:xfrm>
              <a:off x="5347543" y="6686539"/>
              <a:ext cx="220320" cy="182160"/>
            </p14:xfrm>
          </p:contentPart>
        </mc:Choice>
        <mc:Fallback>
          <p:pic>
            <p:nvPicPr>
              <p:cNvPr id="31" name="墨迹 30">
                <a:extLst>
                  <a:ext uri="{FF2B5EF4-FFF2-40B4-BE49-F238E27FC236}">
                    <a16:creationId xmlns:a16="http://schemas.microsoft.com/office/drawing/2014/main" id="{3B896907-3CC2-5725-2170-A6CF378C4CCD}"/>
                  </a:ext>
                </a:extLst>
              </p:cNvPr>
              <p:cNvPicPr/>
              <p:nvPr/>
            </p:nvPicPr>
            <p:blipFill>
              <a:blip r:embed="rId31"/>
              <a:stretch>
                <a:fillRect/>
              </a:stretch>
            </p:blipFill>
            <p:spPr>
              <a:xfrm>
                <a:off x="5332423" y="6671059"/>
                <a:ext cx="2509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2" name="墨迹 31">
                <a:extLst>
                  <a:ext uri="{FF2B5EF4-FFF2-40B4-BE49-F238E27FC236}">
                    <a16:creationId xmlns:a16="http://schemas.microsoft.com/office/drawing/2014/main" id="{058E6827-96A5-BF01-918C-C01DF6984102}"/>
                  </a:ext>
                </a:extLst>
              </p14:cNvPr>
              <p14:cNvContentPartPr/>
              <p14:nvPr/>
            </p14:nvContentPartPr>
            <p14:xfrm>
              <a:off x="6309463" y="6595459"/>
              <a:ext cx="88560" cy="272880"/>
            </p14:xfrm>
          </p:contentPart>
        </mc:Choice>
        <mc:Fallback>
          <p:pic>
            <p:nvPicPr>
              <p:cNvPr id="32" name="墨迹 31">
                <a:extLst>
                  <a:ext uri="{FF2B5EF4-FFF2-40B4-BE49-F238E27FC236}">
                    <a16:creationId xmlns:a16="http://schemas.microsoft.com/office/drawing/2014/main" id="{058E6827-96A5-BF01-918C-C01DF6984102}"/>
                  </a:ext>
                </a:extLst>
              </p:cNvPr>
              <p:cNvPicPr/>
              <p:nvPr/>
            </p:nvPicPr>
            <p:blipFill>
              <a:blip r:embed="rId33"/>
              <a:stretch>
                <a:fillRect/>
              </a:stretch>
            </p:blipFill>
            <p:spPr>
              <a:xfrm>
                <a:off x="6294343" y="6580339"/>
                <a:ext cx="11880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3" name="墨迹 32">
                <a:extLst>
                  <a:ext uri="{FF2B5EF4-FFF2-40B4-BE49-F238E27FC236}">
                    <a16:creationId xmlns:a16="http://schemas.microsoft.com/office/drawing/2014/main" id="{B9C56180-83B0-39DC-7773-267102DDFBAD}"/>
                  </a:ext>
                </a:extLst>
              </p14:cNvPr>
              <p14:cNvContentPartPr/>
              <p14:nvPr/>
            </p14:nvContentPartPr>
            <p14:xfrm>
              <a:off x="5562103" y="6680059"/>
              <a:ext cx="509040" cy="82080"/>
            </p14:xfrm>
          </p:contentPart>
        </mc:Choice>
        <mc:Fallback>
          <p:pic>
            <p:nvPicPr>
              <p:cNvPr id="33" name="墨迹 32">
                <a:extLst>
                  <a:ext uri="{FF2B5EF4-FFF2-40B4-BE49-F238E27FC236}">
                    <a16:creationId xmlns:a16="http://schemas.microsoft.com/office/drawing/2014/main" id="{B9C56180-83B0-39DC-7773-267102DDFBAD}"/>
                  </a:ext>
                </a:extLst>
              </p:cNvPr>
              <p:cNvPicPr/>
              <p:nvPr/>
            </p:nvPicPr>
            <p:blipFill>
              <a:blip r:embed="rId35"/>
              <a:stretch>
                <a:fillRect/>
              </a:stretch>
            </p:blipFill>
            <p:spPr>
              <a:xfrm>
                <a:off x="5546983" y="6664939"/>
                <a:ext cx="5392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4" name="墨迹 33">
                <a:extLst>
                  <a:ext uri="{FF2B5EF4-FFF2-40B4-BE49-F238E27FC236}">
                    <a16:creationId xmlns:a16="http://schemas.microsoft.com/office/drawing/2014/main" id="{5E2B6662-47B7-C3F4-762A-400F219CF4D4}"/>
                  </a:ext>
                </a:extLst>
              </p14:cNvPr>
              <p14:cNvContentPartPr/>
              <p14:nvPr/>
            </p14:nvContentPartPr>
            <p14:xfrm>
              <a:off x="5548783" y="6661339"/>
              <a:ext cx="151200" cy="189000"/>
            </p14:xfrm>
          </p:contentPart>
        </mc:Choice>
        <mc:Fallback>
          <p:pic>
            <p:nvPicPr>
              <p:cNvPr id="34" name="墨迹 33">
                <a:extLst>
                  <a:ext uri="{FF2B5EF4-FFF2-40B4-BE49-F238E27FC236}">
                    <a16:creationId xmlns:a16="http://schemas.microsoft.com/office/drawing/2014/main" id="{5E2B6662-47B7-C3F4-762A-400F219CF4D4}"/>
                  </a:ext>
                </a:extLst>
              </p:cNvPr>
              <p:cNvPicPr/>
              <p:nvPr/>
            </p:nvPicPr>
            <p:blipFill>
              <a:blip r:embed="rId37"/>
              <a:stretch>
                <a:fillRect/>
              </a:stretch>
            </p:blipFill>
            <p:spPr>
              <a:xfrm>
                <a:off x="5533663" y="6645859"/>
                <a:ext cx="1818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 name="墨迹 34">
                <a:extLst>
                  <a:ext uri="{FF2B5EF4-FFF2-40B4-BE49-F238E27FC236}">
                    <a16:creationId xmlns:a16="http://schemas.microsoft.com/office/drawing/2014/main" id="{D15BD67B-C2F1-3991-797A-93A1F7894A6C}"/>
                  </a:ext>
                </a:extLst>
              </p14:cNvPr>
              <p14:cNvContentPartPr/>
              <p14:nvPr/>
            </p14:nvContentPartPr>
            <p14:xfrm>
              <a:off x="6017503" y="6617059"/>
              <a:ext cx="110160" cy="239400"/>
            </p14:xfrm>
          </p:contentPart>
        </mc:Choice>
        <mc:Fallback>
          <p:pic>
            <p:nvPicPr>
              <p:cNvPr id="35" name="墨迹 34">
                <a:extLst>
                  <a:ext uri="{FF2B5EF4-FFF2-40B4-BE49-F238E27FC236}">
                    <a16:creationId xmlns:a16="http://schemas.microsoft.com/office/drawing/2014/main" id="{D15BD67B-C2F1-3991-797A-93A1F7894A6C}"/>
                  </a:ext>
                </a:extLst>
              </p:cNvPr>
              <p:cNvPicPr/>
              <p:nvPr/>
            </p:nvPicPr>
            <p:blipFill>
              <a:blip r:embed="rId39"/>
              <a:stretch>
                <a:fillRect/>
              </a:stretch>
            </p:blipFill>
            <p:spPr>
              <a:xfrm>
                <a:off x="6002383" y="6601939"/>
                <a:ext cx="1404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墨迹 35">
                <a:extLst>
                  <a:ext uri="{FF2B5EF4-FFF2-40B4-BE49-F238E27FC236}">
                    <a16:creationId xmlns:a16="http://schemas.microsoft.com/office/drawing/2014/main" id="{BCDB7D96-376F-7363-2251-A9A6EF01EE6B}"/>
                  </a:ext>
                </a:extLst>
              </p14:cNvPr>
              <p14:cNvContentPartPr/>
              <p14:nvPr/>
            </p14:nvContentPartPr>
            <p14:xfrm>
              <a:off x="5787823" y="6199459"/>
              <a:ext cx="12960" cy="323640"/>
            </p14:xfrm>
          </p:contentPart>
        </mc:Choice>
        <mc:Fallback>
          <p:pic>
            <p:nvPicPr>
              <p:cNvPr id="36" name="墨迹 35">
                <a:extLst>
                  <a:ext uri="{FF2B5EF4-FFF2-40B4-BE49-F238E27FC236}">
                    <a16:creationId xmlns:a16="http://schemas.microsoft.com/office/drawing/2014/main" id="{BCDB7D96-376F-7363-2251-A9A6EF01EE6B}"/>
                  </a:ext>
                </a:extLst>
              </p:cNvPr>
              <p:cNvPicPr/>
              <p:nvPr/>
            </p:nvPicPr>
            <p:blipFill>
              <a:blip r:embed="rId41"/>
              <a:stretch>
                <a:fillRect/>
              </a:stretch>
            </p:blipFill>
            <p:spPr>
              <a:xfrm>
                <a:off x="5772343" y="6183979"/>
                <a:ext cx="4356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墨迹 36">
                <a:extLst>
                  <a:ext uri="{FF2B5EF4-FFF2-40B4-BE49-F238E27FC236}">
                    <a16:creationId xmlns:a16="http://schemas.microsoft.com/office/drawing/2014/main" id="{20F44039-FE4E-12E0-80AE-F5B10DF31AAC}"/>
                  </a:ext>
                </a:extLst>
              </p14:cNvPr>
              <p14:cNvContentPartPr/>
              <p14:nvPr/>
            </p14:nvContentPartPr>
            <p14:xfrm>
              <a:off x="5718703" y="6223939"/>
              <a:ext cx="82080" cy="186120"/>
            </p14:xfrm>
          </p:contentPart>
        </mc:Choice>
        <mc:Fallback>
          <p:pic>
            <p:nvPicPr>
              <p:cNvPr id="37" name="墨迹 36">
                <a:extLst>
                  <a:ext uri="{FF2B5EF4-FFF2-40B4-BE49-F238E27FC236}">
                    <a16:creationId xmlns:a16="http://schemas.microsoft.com/office/drawing/2014/main" id="{20F44039-FE4E-12E0-80AE-F5B10DF31AAC}"/>
                  </a:ext>
                </a:extLst>
              </p:cNvPr>
              <p:cNvPicPr/>
              <p:nvPr/>
            </p:nvPicPr>
            <p:blipFill>
              <a:blip r:embed="rId43"/>
              <a:stretch>
                <a:fillRect/>
              </a:stretch>
            </p:blipFill>
            <p:spPr>
              <a:xfrm>
                <a:off x="5703223" y="6208459"/>
                <a:ext cx="1126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墨迹 37">
                <a:extLst>
                  <a:ext uri="{FF2B5EF4-FFF2-40B4-BE49-F238E27FC236}">
                    <a16:creationId xmlns:a16="http://schemas.microsoft.com/office/drawing/2014/main" id="{60B5E170-AA8E-7DDC-E76F-17C3114E0845}"/>
                  </a:ext>
                </a:extLst>
              </p14:cNvPr>
              <p14:cNvContentPartPr/>
              <p14:nvPr/>
            </p14:nvContentPartPr>
            <p14:xfrm>
              <a:off x="5775223" y="6209179"/>
              <a:ext cx="100800" cy="37440"/>
            </p14:xfrm>
          </p:contentPart>
        </mc:Choice>
        <mc:Fallback>
          <p:pic>
            <p:nvPicPr>
              <p:cNvPr id="38" name="墨迹 37">
                <a:extLst>
                  <a:ext uri="{FF2B5EF4-FFF2-40B4-BE49-F238E27FC236}">
                    <a16:creationId xmlns:a16="http://schemas.microsoft.com/office/drawing/2014/main" id="{60B5E170-AA8E-7DDC-E76F-17C3114E0845}"/>
                  </a:ext>
                </a:extLst>
              </p:cNvPr>
              <p:cNvPicPr/>
              <p:nvPr/>
            </p:nvPicPr>
            <p:blipFill>
              <a:blip r:embed="rId45"/>
              <a:stretch>
                <a:fillRect/>
              </a:stretch>
            </p:blipFill>
            <p:spPr>
              <a:xfrm>
                <a:off x="5760103" y="6194059"/>
                <a:ext cx="1314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墨迹 38">
                <a:extLst>
                  <a:ext uri="{FF2B5EF4-FFF2-40B4-BE49-F238E27FC236}">
                    <a16:creationId xmlns:a16="http://schemas.microsoft.com/office/drawing/2014/main" id="{2D709ADE-A087-D748-0680-B71A92FF143A}"/>
                  </a:ext>
                </a:extLst>
              </p14:cNvPr>
              <p14:cNvContentPartPr/>
              <p14:nvPr/>
            </p14:nvContentPartPr>
            <p14:xfrm>
              <a:off x="5435743" y="5862859"/>
              <a:ext cx="113400" cy="252000"/>
            </p14:xfrm>
          </p:contentPart>
        </mc:Choice>
        <mc:Fallback>
          <p:pic>
            <p:nvPicPr>
              <p:cNvPr id="39" name="墨迹 38">
                <a:extLst>
                  <a:ext uri="{FF2B5EF4-FFF2-40B4-BE49-F238E27FC236}">
                    <a16:creationId xmlns:a16="http://schemas.microsoft.com/office/drawing/2014/main" id="{2D709ADE-A087-D748-0680-B71A92FF143A}"/>
                  </a:ext>
                </a:extLst>
              </p:cNvPr>
              <p:cNvPicPr/>
              <p:nvPr/>
            </p:nvPicPr>
            <p:blipFill>
              <a:blip r:embed="rId47"/>
              <a:stretch>
                <a:fillRect/>
              </a:stretch>
            </p:blipFill>
            <p:spPr>
              <a:xfrm>
                <a:off x="5420263" y="5847379"/>
                <a:ext cx="1440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0" name="墨迹 39">
                <a:extLst>
                  <a:ext uri="{FF2B5EF4-FFF2-40B4-BE49-F238E27FC236}">
                    <a16:creationId xmlns:a16="http://schemas.microsoft.com/office/drawing/2014/main" id="{98992948-6CDC-3708-BE27-E6CCBCB90190}"/>
                  </a:ext>
                </a:extLst>
              </p14:cNvPr>
              <p14:cNvContentPartPr/>
              <p14:nvPr/>
            </p14:nvContentPartPr>
            <p14:xfrm>
              <a:off x="5567863" y="5957539"/>
              <a:ext cx="189000" cy="105840"/>
            </p14:xfrm>
          </p:contentPart>
        </mc:Choice>
        <mc:Fallback>
          <p:pic>
            <p:nvPicPr>
              <p:cNvPr id="40" name="墨迹 39">
                <a:extLst>
                  <a:ext uri="{FF2B5EF4-FFF2-40B4-BE49-F238E27FC236}">
                    <a16:creationId xmlns:a16="http://schemas.microsoft.com/office/drawing/2014/main" id="{98992948-6CDC-3708-BE27-E6CCBCB90190}"/>
                  </a:ext>
                </a:extLst>
              </p:cNvPr>
              <p:cNvPicPr/>
              <p:nvPr/>
            </p:nvPicPr>
            <p:blipFill>
              <a:blip r:embed="rId49"/>
              <a:stretch>
                <a:fillRect/>
              </a:stretch>
            </p:blipFill>
            <p:spPr>
              <a:xfrm>
                <a:off x="5552383" y="5942419"/>
                <a:ext cx="2196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1" name="墨迹 40">
                <a:extLst>
                  <a:ext uri="{FF2B5EF4-FFF2-40B4-BE49-F238E27FC236}">
                    <a16:creationId xmlns:a16="http://schemas.microsoft.com/office/drawing/2014/main" id="{EDDBEBFE-3BAC-9739-7AA1-4364FB9324EA}"/>
                  </a:ext>
                </a:extLst>
              </p14:cNvPr>
              <p14:cNvContentPartPr/>
              <p14:nvPr/>
            </p14:nvContentPartPr>
            <p14:xfrm>
              <a:off x="5775223" y="5771779"/>
              <a:ext cx="214200" cy="228240"/>
            </p14:xfrm>
          </p:contentPart>
        </mc:Choice>
        <mc:Fallback>
          <p:pic>
            <p:nvPicPr>
              <p:cNvPr id="41" name="墨迹 40">
                <a:extLst>
                  <a:ext uri="{FF2B5EF4-FFF2-40B4-BE49-F238E27FC236}">
                    <a16:creationId xmlns:a16="http://schemas.microsoft.com/office/drawing/2014/main" id="{EDDBEBFE-3BAC-9739-7AA1-4364FB9324EA}"/>
                  </a:ext>
                </a:extLst>
              </p:cNvPr>
              <p:cNvPicPr/>
              <p:nvPr/>
            </p:nvPicPr>
            <p:blipFill>
              <a:blip r:embed="rId51"/>
              <a:stretch>
                <a:fillRect/>
              </a:stretch>
            </p:blipFill>
            <p:spPr>
              <a:xfrm>
                <a:off x="5760103" y="5756659"/>
                <a:ext cx="24444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2" name="墨迹 41">
                <a:extLst>
                  <a:ext uri="{FF2B5EF4-FFF2-40B4-BE49-F238E27FC236}">
                    <a16:creationId xmlns:a16="http://schemas.microsoft.com/office/drawing/2014/main" id="{B9222E80-05AE-55BD-D50D-69E9A127F0F0}"/>
                  </a:ext>
                </a:extLst>
              </p14:cNvPr>
              <p14:cNvContentPartPr/>
              <p14:nvPr/>
            </p14:nvContentPartPr>
            <p14:xfrm>
              <a:off x="6190303" y="5565139"/>
              <a:ext cx="786240" cy="392400"/>
            </p14:xfrm>
          </p:contentPart>
        </mc:Choice>
        <mc:Fallback>
          <p:pic>
            <p:nvPicPr>
              <p:cNvPr id="42" name="墨迹 41">
                <a:extLst>
                  <a:ext uri="{FF2B5EF4-FFF2-40B4-BE49-F238E27FC236}">
                    <a16:creationId xmlns:a16="http://schemas.microsoft.com/office/drawing/2014/main" id="{B9222E80-05AE-55BD-D50D-69E9A127F0F0}"/>
                  </a:ext>
                </a:extLst>
              </p:cNvPr>
              <p:cNvPicPr/>
              <p:nvPr/>
            </p:nvPicPr>
            <p:blipFill>
              <a:blip r:embed="rId53"/>
              <a:stretch>
                <a:fillRect/>
              </a:stretch>
            </p:blipFill>
            <p:spPr>
              <a:xfrm>
                <a:off x="6174823" y="5550019"/>
                <a:ext cx="8168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3" name="墨迹 42">
                <a:extLst>
                  <a:ext uri="{FF2B5EF4-FFF2-40B4-BE49-F238E27FC236}">
                    <a16:creationId xmlns:a16="http://schemas.microsoft.com/office/drawing/2014/main" id="{C79FD48E-E6D7-8EF2-A922-74C82AB4EDA5}"/>
                  </a:ext>
                </a:extLst>
              </p14:cNvPr>
              <p14:cNvContentPartPr/>
              <p14:nvPr/>
            </p14:nvContentPartPr>
            <p14:xfrm>
              <a:off x="7089223" y="5730739"/>
              <a:ext cx="19080" cy="38160"/>
            </p14:xfrm>
          </p:contentPart>
        </mc:Choice>
        <mc:Fallback>
          <p:pic>
            <p:nvPicPr>
              <p:cNvPr id="43" name="墨迹 42">
                <a:extLst>
                  <a:ext uri="{FF2B5EF4-FFF2-40B4-BE49-F238E27FC236}">
                    <a16:creationId xmlns:a16="http://schemas.microsoft.com/office/drawing/2014/main" id="{C79FD48E-E6D7-8EF2-A922-74C82AB4EDA5}"/>
                  </a:ext>
                </a:extLst>
              </p:cNvPr>
              <p:cNvPicPr/>
              <p:nvPr/>
            </p:nvPicPr>
            <p:blipFill>
              <a:blip r:embed="rId55"/>
              <a:stretch>
                <a:fillRect/>
              </a:stretch>
            </p:blipFill>
            <p:spPr>
              <a:xfrm>
                <a:off x="7074103" y="5715259"/>
                <a:ext cx="49680" cy="68400"/>
              </a:xfrm>
              <a:prstGeom prst="rect">
                <a:avLst/>
              </a:prstGeom>
            </p:spPr>
          </p:pic>
        </mc:Fallback>
      </mc:AlternateContent>
    </p:spTree>
    <p:extLst>
      <p:ext uri="{BB962C8B-B14F-4D97-AF65-F5344CB8AC3E}">
        <p14:creationId xmlns:p14="http://schemas.microsoft.com/office/powerpoint/2010/main" val="800488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D86DF4-405E-BD42-BF45-C66660780008}"/>
              </a:ext>
            </a:extLst>
          </p:cNvPr>
          <p:cNvSpPr>
            <a:spLocks noGrp="1"/>
          </p:cNvSpPr>
          <p:nvPr>
            <p:ph type="sldNum" sz="quarter" idx="12"/>
          </p:nvPr>
        </p:nvSpPr>
        <p:spPr/>
        <p:txBody>
          <a:bodyPr/>
          <a:lstStyle/>
          <a:p>
            <a:fld id="{C4993EAC-89B1-C94D-99E7-C7438ED9937B}" type="slidenum">
              <a:rPr lang="en-US" smtClean="0"/>
              <a:t>7</a:t>
            </a:fld>
            <a:endParaRPr lang="en-US"/>
          </a:p>
        </p:txBody>
      </p:sp>
      <p:sp>
        <p:nvSpPr>
          <p:cNvPr id="3" name="TextBox 2">
            <a:extLst>
              <a:ext uri="{FF2B5EF4-FFF2-40B4-BE49-F238E27FC236}">
                <a16:creationId xmlns:a16="http://schemas.microsoft.com/office/drawing/2014/main" id="{AD536803-265A-194D-87B0-7A04C90F1685}"/>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Monte Carlo Approach</a:t>
            </a:r>
          </a:p>
        </p:txBody>
      </p:sp>
      <p:pic>
        <p:nvPicPr>
          <p:cNvPr id="4" name="Picture 3">
            <a:extLst>
              <a:ext uri="{FF2B5EF4-FFF2-40B4-BE49-F238E27FC236}">
                <a16:creationId xmlns:a16="http://schemas.microsoft.com/office/drawing/2014/main" id="{25C9E0CF-D457-1941-8F6A-709D855B126A}"/>
              </a:ext>
            </a:extLst>
          </p:cNvPr>
          <p:cNvPicPr>
            <a:picLocks noChangeAspect="1"/>
          </p:cNvPicPr>
          <p:nvPr/>
        </p:nvPicPr>
        <p:blipFill>
          <a:blip r:embed="rId2"/>
          <a:stretch>
            <a:fillRect/>
          </a:stretch>
        </p:blipFill>
        <p:spPr>
          <a:xfrm>
            <a:off x="489610" y="1031260"/>
            <a:ext cx="5486400" cy="1169226"/>
          </a:xfrm>
          <a:prstGeom prst="rect">
            <a:avLst/>
          </a:prstGeom>
        </p:spPr>
      </p:pic>
      <p:pic>
        <p:nvPicPr>
          <p:cNvPr id="5" name="Picture 4">
            <a:extLst>
              <a:ext uri="{FF2B5EF4-FFF2-40B4-BE49-F238E27FC236}">
                <a16:creationId xmlns:a16="http://schemas.microsoft.com/office/drawing/2014/main" id="{61B8E218-CEAC-D34C-9585-8DA00DA8B713}"/>
              </a:ext>
            </a:extLst>
          </p:cNvPr>
          <p:cNvPicPr>
            <a:picLocks noChangeAspect="1"/>
          </p:cNvPicPr>
          <p:nvPr/>
        </p:nvPicPr>
        <p:blipFill>
          <a:blip r:embed="rId3"/>
          <a:stretch>
            <a:fillRect/>
          </a:stretch>
        </p:blipFill>
        <p:spPr>
          <a:xfrm>
            <a:off x="6324600" y="944045"/>
            <a:ext cx="4572000" cy="1256441"/>
          </a:xfrm>
          <a:prstGeom prst="rect">
            <a:avLst/>
          </a:prstGeom>
        </p:spPr>
      </p:pic>
      <p:pic>
        <p:nvPicPr>
          <p:cNvPr id="6" name="Picture 5">
            <a:extLst>
              <a:ext uri="{FF2B5EF4-FFF2-40B4-BE49-F238E27FC236}">
                <a16:creationId xmlns:a16="http://schemas.microsoft.com/office/drawing/2014/main" id="{2CF4FCA4-F6B0-174B-A528-F3F3596489FE}"/>
              </a:ext>
            </a:extLst>
          </p:cNvPr>
          <p:cNvPicPr>
            <a:picLocks noChangeAspect="1"/>
          </p:cNvPicPr>
          <p:nvPr/>
        </p:nvPicPr>
        <p:blipFill>
          <a:blip r:embed="rId4"/>
          <a:stretch>
            <a:fillRect/>
          </a:stretch>
        </p:blipFill>
        <p:spPr>
          <a:xfrm>
            <a:off x="624632" y="2252012"/>
            <a:ext cx="3931920" cy="1046402"/>
          </a:xfrm>
          <a:prstGeom prst="rect">
            <a:avLst/>
          </a:prstGeom>
        </p:spPr>
      </p:pic>
      <p:sp>
        <p:nvSpPr>
          <p:cNvPr id="7" name="TextBox 6">
            <a:extLst>
              <a:ext uri="{FF2B5EF4-FFF2-40B4-BE49-F238E27FC236}">
                <a16:creationId xmlns:a16="http://schemas.microsoft.com/office/drawing/2014/main" id="{25758A5D-6C91-5B40-9E1E-DE053A189AE0}"/>
              </a:ext>
            </a:extLst>
          </p:cNvPr>
          <p:cNvSpPr txBox="1"/>
          <p:nvPr/>
        </p:nvSpPr>
        <p:spPr>
          <a:xfrm>
            <a:off x="4758612" y="2344307"/>
            <a:ext cx="4795935" cy="954107"/>
          </a:xfrm>
          <a:prstGeom prst="rect">
            <a:avLst/>
          </a:prstGeom>
          <a:noFill/>
        </p:spPr>
        <p:txBody>
          <a:bodyPr wrap="square" rtlCol="0">
            <a:spAutoFit/>
          </a:bodyPr>
          <a:lstStyle/>
          <a:p>
            <a:r>
              <a:rPr lang="en-US" sz="2800" dirty="0"/>
              <a:t>Probability of finding system in configuration </a:t>
            </a:r>
            <a:r>
              <a:rPr lang="en-US" sz="2800" b="1" dirty="0" err="1"/>
              <a:t>r</a:t>
            </a:r>
            <a:r>
              <a:rPr lang="en-US" sz="2800" baseline="30000" dirty="0" err="1"/>
              <a:t>N</a:t>
            </a:r>
            <a:endParaRPr lang="en-US" sz="2800" baseline="30000" dirty="0"/>
          </a:p>
        </p:txBody>
      </p:sp>
      <p:sp>
        <p:nvSpPr>
          <p:cNvPr id="8" name="TextBox 7">
            <a:extLst>
              <a:ext uri="{FF2B5EF4-FFF2-40B4-BE49-F238E27FC236}">
                <a16:creationId xmlns:a16="http://schemas.microsoft.com/office/drawing/2014/main" id="{68DBCD8E-C250-E34A-ADC4-4277CFBE640E}"/>
              </a:ext>
            </a:extLst>
          </p:cNvPr>
          <p:cNvSpPr txBox="1"/>
          <p:nvPr/>
        </p:nvSpPr>
        <p:spPr>
          <a:xfrm>
            <a:off x="5800722" y="3873427"/>
            <a:ext cx="5486400" cy="1384995"/>
          </a:xfrm>
          <a:prstGeom prst="rect">
            <a:avLst/>
          </a:prstGeom>
          <a:noFill/>
        </p:spPr>
        <p:txBody>
          <a:bodyPr wrap="square" rtlCol="0">
            <a:spAutoFit/>
          </a:bodyPr>
          <a:lstStyle/>
          <a:p>
            <a:r>
              <a:rPr lang="en-US" sz="2800" dirty="0"/>
              <a:t>Select configurations based on the </a:t>
            </a:r>
            <a:r>
              <a:rPr lang="en-US" sz="2800" b="1" dirty="0"/>
              <a:t>relative </a:t>
            </a:r>
            <a:r>
              <a:rPr lang="en-US" sz="2800" b="1" dirty="0" err="1"/>
              <a:t>Boltzman</a:t>
            </a:r>
            <a:r>
              <a:rPr lang="en-US" sz="2800" b="1" dirty="0"/>
              <a:t> probability </a:t>
            </a:r>
            <a:r>
              <a:rPr lang="en-US" sz="2800" dirty="0">
                <a:sym typeface="Wingdings" pitchFamily="2" charset="2"/>
              </a:rPr>
              <a:t> </a:t>
            </a:r>
            <a:r>
              <a:rPr lang="en-US" sz="2800" dirty="0"/>
              <a:t>efficiently obtain &lt;A&gt;</a:t>
            </a:r>
          </a:p>
        </p:txBody>
      </p:sp>
      <p:pic>
        <p:nvPicPr>
          <p:cNvPr id="9" name="Picture 8">
            <a:extLst>
              <a:ext uri="{FF2B5EF4-FFF2-40B4-BE49-F238E27FC236}">
                <a16:creationId xmlns:a16="http://schemas.microsoft.com/office/drawing/2014/main" id="{511AE692-303C-A94D-BD56-A1FDA322C8DD}"/>
              </a:ext>
            </a:extLst>
          </p:cNvPr>
          <p:cNvPicPr>
            <a:picLocks noChangeAspect="1"/>
          </p:cNvPicPr>
          <p:nvPr/>
        </p:nvPicPr>
        <p:blipFill>
          <a:blip r:embed="rId5"/>
          <a:stretch>
            <a:fillRect/>
          </a:stretch>
        </p:blipFill>
        <p:spPr>
          <a:xfrm>
            <a:off x="898952" y="4388062"/>
            <a:ext cx="3657600" cy="1388525"/>
          </a:xfrm>
          <a:prstGeom prst="rect">
            <a:avLst/>
          </a:prstGeom>
        </p:spPr>
      </p:pic>
      <p:pic>
        <p:nvPicPr>
          <p:cNvPr id="15" name="Picture 14">
            <a:extLst>
              <a:ext uri="{FF2B5EF4-FFF2-40B4-BE49-F238E27FC236}">
                <a16:creationId xmlns:a16="http://schemas.microsoft.com/office/drawing/2014/main" id="{C56C21F3-8565-2D40-A15C-747BF2B3239A}"/>
              </a:ext>
            </a:extLst>
          </p:cNvPr>
          <p:cNvPicPr>
            <a:picLocks noChangeAspect="1"/>
          </p:cNvPicPr>
          <p:nvPr/>
        </p:nvPicPr>
        <p:blipFill>
          <a:blip r:embed="rId6"/>
          <a:stretch>
            <a:fillRect/>
          </a:stretch>
        </p:blipFill>
        <p:spPr>
          <a:xfrm>
            <a:off x="898952" y="3657354"/>
            <a:ext cx="4206240" cy="549384"/>
          </a:xfrm>
          <a:prstGeom prst="rect">
            <a:avLst/>
          </a:prstGeom>
        </p:spPr>
      </p:pic>
      <mc:AlternateContent xmlns:mc="http://schemas.openxmlformats.org/markup-compatibility/2006">
        <mc:Choice xmlns:p14="http://schemas.microsoft.com/office/powerpoint/2010/main" Requires="p14">
          <p:contentPart p14:bwMode="auto" r:id="rId7">
            <p14:nvContentPartPr>
              <p14:cNvPr id="10" name="墨迹 9">
                <a:extLst>
                  <a:ext uri="{FF2B5EF4-FFF2-40B4-BE49-F238E27FC236}">
                    <a16:creationId xmlns:a16="http://schemas.microsoft.com/office/drawing/2014/main" id="{2F71D9F3-6CED-E6C2-2532-4518FCE63B9E}"/>
                  </a:ext>
                </a:extLst>
              </p14:cNvPr>
              <p14:cNvContentPartPr/>
              <p14:nvPr/>
            </p14:nvContentPartPr>
            <p14:xfrm>
              <a:off x="6428983" y="2001859"/>
              <a:ext cx="4483080" cy="270720"/>
            </p14:xfrm>
          </p:contentPart>
        </mc:Choice>
        <mc:Fallback>
          <p:pic>
            <p:nvPicPr>
              <p:cNvPr id="10" name="墨迹 9">
                <a:extLst>
                  <a:ext uri="{FF2B5EF4-FFF2-40B4-BE49-F238E27FC236}">
                    <a16:creationId xmlns:a16="http://schemas.microsoft.com/office/drawing/2014/main" id="{2F71D9F3-6CED-E6C2-2532-4518FCE63B9E}"/>
                  </a:ext>
                </a:extLst>
              </p:cNvPr>
              <p:cNvPicPr/>
              <p:nvPr/>
            </p:nvPicPr>
            <p:blipFill>
              <a:blip r:embed="rId8"/>
              <a:stretch>
                <a:fillRect/>
              </a:stretch>
            </p:blipFill>
            <p:spPr>
              <a:xfrm>
                <a:off x="6413863" y="1986379"/>
                <a:ext cx="451368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墨迹 10">
                <a:extLst>
                  <a:ext uri="{FF2B5EF4-FFF2-40B4-BE49-F238E27FC236}">
                    <a16:creationId xmlns:a16="http://schemas.microsoft.com/office/drawing/2014/main" id="{CE350A39-84AC-EFE7-3626-49708CAA6060}"/>
                  </a:ext>
                </a:extLst>
              </p14:cNvPr>
              <p14:cNvContentPartPr/>
              <p14:nvPr/>
            </p14:nvContentPartPr>
            <p14:xfrm>
              <a:off x="3008983" y="2857579"/>
              <a:ext cx="432720" cy="433440"/>
            </p14:xfrm>
          </p:contentPart>
        </mc:Choice>
        <mc:Fallback>
          <p:pic>
            <p:nvPicPr>
              <p:cNvPr id="11" name="墨迹 10">
                <a:extLst>
                  <a:ext uri="{FF2B5EF4-FFF2-40B4-BE49-F238E27FC236}">
                    <a16:creationId xmlns:a16="http://schemas.microsoft.com/office/drawing/2014/main" id="{CE350A39-84AC-EFE7-3626-49708CAA6060}"/>
                  </a:ext>
                </a:extLst>
              </p:cNvPr>
              <p:cNvPicPr/>
              <p:nvPr/>
            </p:nvPicPr>
            <p:blipFill>
              <a:blip r:embed="rId10"/>
              <a:stretch>
                <a:fillRect/>
              </a:stretch>
            </p:blipFill>
            <p:spPr>
              <a:xfrm>
                <a:off x="2993503" y="2842099"/>
                <a:ext cx="46332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墨迹 20">
                <a:extLst>
                  <a:ext uri="{FF2B5EF4-FFF2-40B4-BE49-F238E27FC236}">
                    <a16:creationId xmlns:a16="http://schemas.microsoft.com/office/drawing/2014/main" id="{7B6821E6-994D-614C-E297-674BEA21599F}"/>
                  </a:ext>
                </a:extLst>
              </p14:cNvPr>
              <p14:cNvContentPartPr/>
              <p14:nvPr/>
            </p14:nvContentPartPr>
            <p14:xfrm>
              <a:off x="4511623" y="1027339"/>
              <a:ext cx="1018800" cy="723240"/>
            </p14:xfrm>
          </p:contentPart>
        </mc:Choice>
        <mc:Fallback>
          <p:pic>
            <p:nvPicPr>
              <p:cNvPr id="19" name="墨迹 20">
                <a:extLst>
                  <a:ext uri="{FF2B5EF4-FFF2-40B4-BE49-F238E27FC236}">
                    <a16:creationId xmlns:a16="http://schemas.microsoft.com/office/drawing/2014/main" id="{7B6821E6-994D-614C-E297-674BEA21599F}"/>
                  </a:ext>
                </a:extLst>
              </p:cNvPr>
              <p:cNvPicPr/>
              <p:nvPr/>
            </p:nvPicPr>
            <p:blipFill>
              <a:blip r:embed="rId12"/>
              <a:stretch>
                <a:fillRect/>
              </a:stretch>
            </p:blipFill>
            <p:spPr>
              <a:xfrm>
                <a:off x="4496143" y="1011859"/>
                <a:ext cx="1049400" cy="753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墨迹 20">
                <a:extLst>
                  <a:ext uri="{FF2B5EF4-FFF2-40B4-BE49-F238E27FC236}">
                    <a16:creationId xmlns:a16="http://schemas.microsoft.com/office/drawing/2014/main" id="{46BBDC98-A49B-F093-B46E-65A4FF7B0886}"/>
                  </a:ext>
                </a:extLst>
              </p14:cNvPr>
              <p14:cNvContentPartPr/>
              <p14:nvPr/>
            </p14:nvContentPartPr>
            <p14:xfrm>
              <a:off x="1600663" y="1008259"/>
              <a:ext cx="892800" cy="873000"/>
            </p14:xfrm>
          </p:contentPart>
        </mc:Choice>
        <mc:Fallback>
          <p:pic>
            <p:nvPicPr>
              <p:cNvPr id="20" name="墨迹 20">
                <a:extLst>
                  <a:ext uri="{FF2B5EF4-FFF2-40B4-BE49-F238E27FC236}">
                    <a16:creationId xmlns:a16="http://schemas.microsoft.com/office/drawing/2014/main" id="{46BBDC98-A49B-F093-B46E-65A4FF7B0886}"/>
                  </a:ext>
                </a:extLst>
              </p:cNvPr>
              <p:cNvPicPr/>
              <p:nvPr/>
            </p:nvPicPr>
            <p:blipFill>
              <a:blip r:embed="rId14"/>
              <a:stretch>
                <a:fillRect/>
              </a:stretch>
            </p:blipFill>
            <p:spPr>
              <a:xfrm>
                <a:off x="1585189" y="993139"/>
                <a:ext cx="923388" cy="903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墨迹 23">
                <a:extLst>
                  <a:ext uri="{FF2B5EF4-FFF2-40B4-BE49-F238E27FC236}">
                    <a16:creationId xmlns:a16="http://schemas.microsoft.com/office/drawing/2014/main" id="{7E4E6052-C710-E16B-6F72-6B478BF8B85F}"/>
                  </a:ext>
                </a:extLst>
              </p14:cNvPr>
              <p14:cNvContentPartPr/>
              <p14:nvPr/>
            </p14:nvContentPartPr>
            <p14:xfrm>
              <a:off x="305383" y="814939"/>
              <a:ext cx="1389960" cy="1935360"/>
            </p14:xfrm>
          </p:contentPart>
        </mc:Choice>
        <mc:Fallback>
          <p:pic>
            <p:nvPicPr>
              <p:cNvPr id="23" name="墨迹 23">
                <a:extLst>
                  <a:ext uri="{FF2B5EF4-FFF2-40B4-BE49-F238E27FC236}">
                    <a16:creationId xmlns:a16="http://schemas.microsoft.com/office/drawing/2014/main" id="{7E4E6052-C710-E16B-6F72-6B478BF8B85F}"/>
                  </a:ext>
                </a:extLst>
              </p:cNvPr>
              <p:cNvPicPr/>
              <p:nvPr/>
            </p:nvPicPr>
            <p:blipFill>
              <a:blip r:embed="rId16"/>
              <a:stretch>
                <a:fillRect/>
              </a:stretch>
            </p:blipFill>
            <p:spPr>
              <a:xfrm>
                <a:off x="290263" y="799819"/>
                <a:ext cx="1420200" cy="1965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7" name="墨迹 27">
                <a:extLst>
                  <a:ext uri="{FF2B5EF4-FFF2-40B4-BE49-F238E27FC236}">
                    <a16:creationId xmlns:a16="http://schemas.microsoft.com/office/drawing/2014/main" id="{2E9C3BFD-E1F6-A736-7C40-D962386E0753}"/>
                  </a:ext>
                </a:extLst>
              </p14:cNvPr>
              <p14:cNvContentPartPr/>
              <p14:nvPr/>
            </p14:nvContentPartPr>
            <p14:xfrm>
              <a:off x="487543" y="135979"/>
              <a:ext cx="4344840" cy="2368800"/>
            </p14:xfrm>
          </p:contentPart>
        </mc:Choice>
        <mc:Fallback>
          <p:pic>
            <p:nvPicPr>
              <p:cNvPr id="27" name="墨迹 27">
                <a:extLst>
                  <a:ext uri="{FF2B5EF4-FFF2-40B4-BE49-F238E27FC236}">
                    <a16:creationId xmlns:a16="http://schemas.microsoft.com/office/drawing/2014/main" id="{2E9C3BFD-E1F6-A736-7C40-D962386E0753}"/>
                  </a:ext>
                </a:extLst>
              </p:cNvPr>
              <p:cNvPicPr/>
              <p:nvPr/>
            </p:nvPicPr>
            <p:blipFill>
              <a:blip r:embed="rId18"/>
              <a:stretch>
                <a:fillRect/>
              </a:stretch>
            </p:blipFill>
            <p:spPr>
              <a:xfrm>
                <a:off x="472423" y="120501"/>
                <a:ext cx="4375440" cy="2399395"/>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墨迹 27">
                <a:extLst>
                  <a:ext uri="{FF2B5EF4-FFF2-40B4-BE49-F238E27FC236}">
                    <a16:creationId xmlns:a16="http://schemas.microsoft.com/office/drawing/2014/main" id="{E40DB9EA-13FC-5C08-7A60-613C5164E522}"/>
                  </a:ext>
                </a:extLst>
              </p14:cNvPr>
              <p14:cNvContentPartPr/>
              <p14:nvPr/>
            </p14:nvContentPartPr>
            <p14:xfrm>
              <a:off x="6755863" y="2756059"/>
              <a:ext cx="497160" cy="566280"/>
            </p14:xfrm>
          </p:contentPart>
        </mc:Choice>
        <mc:Fallback>
          <p:pic>
            <p:nvPicPr>
              <p:cNvPr id="28" name="墨迹 27">
                <a:extLst>
                  <a:ext uri="{FF2B5EF4-FFF2-40B4-BE49-F238E27FC236}">
                    <a16:creationId xmlns:a16="http://schemas.microsoft.com/office/drawing/2014/main" id="{E40DB9EA-13FC-5C08-7A60-613C5164E522}"/>
                  </a:ext>
                </a:extLst>
              </p:cNvPr>
              <p:cNvPicPr/>
              <p:nvPr/>
            </p:nvPicPr>
            <p:blipFill>
              <a:blip r:embed="rId20"/>
              <a:stretch>
                <a:fillRect/>
              </a:stretch>
            </p:blipFill>
            <p:spPr>
              <a:xfrm>
                <a:off x="6740743" y="2740939"/>
                <a:ext cx="52740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1" name="墨迹 31">
                <a:extLst>
                  <a:ext uri="{FF2B5EF4-FFF2-40B4-BE49-F238E27FC236}">
                    <a16:creationId xmlns:a16="http://schemas.microsoft.com/office/drawing/2014/main" id="{63D9E60D-C392-0CCA-8F63-271D5C9F5D8C}"/>
                  </a:ext>
                </a:extLst>
              </p14:cNvPr>
              <p14:cNvContentPartPr/>
              <p14:nvPr/>
            </p14:nvContentPartPr>
            <p14:xfrm>
              <a:off x="639463" y="3153859"/>
              <a:ext cx="1282320" cy="162360"/>
            </p14:xfrm>
          </p:contentPart>
        </mc:Choice>
        <mc:Fallback>
          <p:pic>
            <p:nvPicPr>
              <p:cNvPr id="31" name="墨迹 31">
                <a:extLst>
                  <a:ext uri="{FF2B5EF4-FFF2-40B4-BE49-F238E27FC236}">
                    <a16:creationId xmlns:a16="http://schemas.microsoft.com/office/drawing/2014/main" id="{63D9E60D-C392-0CCA-8F63-271D5C9F5D8C}"/>
                  </a:ext>
                </a:extLst>
              </p:cNvPr>
              <p:cNvPicPr/>
              <p:nvPr/>
            </p:nvPicPr>
            <p:blipFill>
              <a:blip r:embed="rId22"/>
              <a:stretch>
                <a:fillRect/>
              </a:stretch>
            </p:blipFill>
            <p:spPr>
              <a:xfrm>
                <a:off x="623983" y="3138379"/>
                <a:ext cx="13125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5" name="墨迹 35">
                <a:extLst>
                  <a:ext uri="{FF2B5EF4-FFF2-40B4-BE49-F238E27FC236}">
                    <a16:creationId xmlns:a16="http://schemas.microsoft.com/office/drawing/2014/main" id="{AF5726EB-EF33-9C7E-5F41-E383C5F0C4CB}"/>
                  </a:ext>
                </a:extLst>
              </p14:cNvPr>
              <p14:cNvContentPartPr/>
              <p14:nvPr/>
            </p14:nvContentPartPr>
            <p14:xfrm>
              <a:off x="317983" y="3977179"/>
              <a:ext cx="553680" cy="1237680"/>
            </p14:xfrm>
          </p:contentPart>
        </mc:Choice>
        <mc:Fallback>
          <p:pic>
            <p:nvPicPr>
              <p:cNvPr id="35" name="墨迹 35">
                <a:extLst>
                  <a:ext uri="{FF2B5EF4-FFF2-40B4-BE49-F238E27FC236}">
                    <a16:creationId xmlns:a16="http://schemas.microsoft.com/office/drawing/2014/main" id="{AF5726EB-EF33-9C7E-5F41-E383C5F0C4CB}"/>
                  </a:ext>
                </a:extLst>
              </p:cNvPr>
              <p:cNvPicPr/>
              <p:nvPr/>
            </p:nvPicPr>
            <p:blipFill>
              <a:blip r:embed="rId24"/>
              <a:stretch>
                <a:fillRect/>
              </a:stretch>
            </p:blipFill>
            <p:spPr>
              <a:xfrm>
                <a:off x="302863" y="3962059"/>
                <a:ext cx="584280" cy="1267920"/>
              </a:xfrm>
              <a:prstGeom prst="rect">
                <a:avLst/>
              </a:prstGeom>
            </p:spPr>
          </p:pic>
        </mc:Fallback>
      </mc:AlternateContent>
    </p:spTree>
    <p:extLst>
      <p:ext uri="{BB962C8B-B14F-4D97-AF65-F5344CB8AC3E}">
        <p14:creationId xmlns:p14="http://schemas.microsoft.com/office/powerpoint/2010/main" val="2016706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8C181-5117-8343-BF82-E51197981B61}"/>
              </a:ext>
            </a:extLst>
          </p:cNvPr>
          <p:cNvSpPr>
            <a:spLocks noGrp="1"/>
          </p:cNvSpPr>
          <p:nvPr>
            <p:ph type="sldNum" sz="quarter" idx="12"/>
          </p:nvPr>
        </p:nvSpPr>
        <p:spPr/>
        <p:txBody>
          <a:bodyPr/>
          <a:lstStyle/>
          <a:p>
            <a:fld id="{C4993EAC-89B1-C94D-99E7-C7438ED9937B}" type="slidenum">
              <a:rPr lang="en-US" smtClean="0"/>
              <a:t>8</a:t>
            </a:fld>
            <a:endParaRPr lang="en-US" dirty="0"/>
          </a:p>
        </p:txBody>
      </p:sp>
      <p:sp>
        <p:nvSpPr>
          <p:cNvPr id="3" name="TextBox 2">
            <a:extLst>
              <a:ext uri="{FF2B5EF4-FFF2-40B4-BE49-F238E27FC236}">
                <a16:creationId xmlns:a16="http://schemas.microsoft.com/office/drawing/2014/main" id="{FAD5DE4C-872F-4645-8D99-5CECC7394A19}"/>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Monte Carlo Approach – Metropolis Algorithm</a:t>
            </a:r>
          </a:p>
        </p:txBody>
      </p:sp>
      <p:sp>
        <p:nvSpPr>
          <p:cNvPr id="4" name="TextBox 3">
            <a:extLst>
              <a:ext uri="{FF2B5EF4-FFF2-40B4-BE49-F238E27FC236}">
                <a16:creationId xmlns:a16="http://schemas.microsoft.com/office/drawing/2014/main" id="{6E01983D-9FD1-5743-841D-EE1EDA273932}"/>
              </a:ext>
            </a:extLst>
          </p:cNvPr>
          <p:cNvSpPr txBox="1"/>
          <p:nvPr/>
        </p:nvSpPr>
        <p:spPr>
          <a:xfrm>
            <a:off x="406383" y="1037898"/>
            <a:ext cx="10371223" cy="4247317"/>
          </a:xfrm>
          <a:prstGeom prst="rect">
            <a:avLst/>
          </a:prstGeom>
          <a:noFill/>
        </p:spPr>
        <p:txBody>
          <a:bodyPr wrap="square" rtlCol="0">
            <a:spAutoFit/>
          </a:bodyPr>
          <a:lstStyle/>
          <a:p>
            <a:pPr marL="514350" indent="-514350">
              <a:buAutoNum type="arabicPeriod"/>
            </a:pPr>
            <a:r>
              <a:rPr lang="en-US" sz="2800" dirty="0"/>
              <a:t>From State A – select a random change in configuration to state B.   (Termed a Monte Carlo Move)</a:t>
            </a:r>
          </a:p>
          <a:p>
            <a:endParaRPr lang="en-US" sz="2800" dirty="0"/>
          </a:p>
          <a:p>
            <a:pPr marL="514350" indent="-514350">
              <a:buAutoNum type="arabicPeriod" startAt="2"/>
            </a:pPr>
            <a:r>
              <a:rPr lang="en-US" sz="2800" b="1" dirty="0"/>
              <a:t>Accept or Reject change based on a criteria that allows the sampling configuration based on the relative </a:t>
            </a:r>
            <a:r>
              <a:rPr lang="en-US" sz="2800" b="1" dirty="0" err="1"/>
              <a:t>Boltzman</a:t>
            </a:r>
            <a:r>
              <a:rPr lang="en-US" sz="2800" b="1" dirty="0"/>
              <a:t> probability. </a:t>
            </a:r>
          </a:p>
          <a:p>
            <a:pPr marL="514350" indent="-514350">
              <a:buAutoNum type="arabicPeriod" startAt="2"/>
            </a:pPr>
            <a:endParaRPr lang="en-US" sz="2800" b="1" dirty="0"/>
          </a:p>
          <a:p>
            <a:pPr marL="514350" indent="-514350">
              <a:buAutoNum type="arabicPeriod" startAt="2"/>
            </a:pPr>
            <a:r>
              <a:rPr lang="en-US" sz="2800" dirty="0"/>
              <a:t>The value of &lt;A&gt; will be obtained where the configurations follow the </a:t>
            </a:r>
            <a:r>
              <a:rPr lang="en-US" sz="2800" dirty="0" err="1"/>
              <a:t>Boltzman</a:t>
            </a:r>
            <a:r>
              <a:rPr lang="en-US" sz="2800" dirty="0"/>
              <a:t> probability. </a:t>
            </a:r>
          </a:p>
          <a:p>
            <a:endParaRPr lang="en-US" dirty="0"/>
          </a:p>
        </p:txBody>
      </p:sp>
      <p:pic>
        <p:nvPicPr>
          <p:cNvPr id="5" name="Picture 4">
            <a:extLst>
              <a:ext uri="{FF2B5EF4-FFF2-40B4-BE49-F238E27FC236}">
                <a16:creationId xmlns:a16="http://schemas.microsoft.com/office/drawing/2014/main" id="{478C84FC-0425-8945-8838-EEDA096D5DFE}"/>
              </a:ext>
            </a:extLst>
          </p:cNvPr>
          <p:cNvPicPr>
            <a:picLocks noChangeAspect="1"/>
          </p:cNvPicPr>
          <p:nvPr/>
        </p:nvPicPr>
        <p:blipFill rotWithShape="1">
          <a:blip r:embed="rId2"/>
          <a:srcRect t="10117" b="11440"/>
          <a:stretch/>
        </p:blipFill>
        <p:spPr>
          <a:xfrm>
            <a:off x="945350" y="5075854"/>
            <a:ext cx="3137216" cy="1280496"/>
          </a:xfrm>
          <a:prstGeom prst="rect">
            <a:avLst/>
          </a:prstGeom>
        </p:spPr>
      </p:pic>
      <p:pic>
        <p:nvPicPr>
          <p:cNvPr id="6" name="Picture 5">
            <a:extLst>
              <a:ext uri="{FF2B5EF4-FFF2-40B4-BE49-F238E27FC236}">
                <a16:creationId xmlns:a16="http://schemas.microsoft.com/office/drawing/2014/main" id="{77050050-68A6-B343-B8EA-6CC2DED96B60}"/>
              </a:ext>
            </a:extLst>
          </p:cNvPr>
          <p:cNvPicPr>
            <a:picLocks noChangeAspect="1"/>
          </p:cNvPicPr>
          <p:nvPr/>
        </p:nvPicPr>
        <p:blipFill>
          <a:blip r:embed="rId3"/>
          <a:stretch>
            <a:fillRect/>
          </a:stretch>
        </p:blipFill>
        <p:spPr>
          <a:xfrm>
            <a:off x="3558722" y="3161556"/>
            <a:ext cx="6858000" cy="70041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6716C27-EB49-9852-4C3B-CCBBC5FD64A1}"/>
                  </a:ext>
                </a:extLst>
              </p:cNvPr>
              <p:cNvSpPr txBox="1"/>
              <p:nvPr/>
            </p:nvSpPr>
            <p:spPr>
              <a:xfrm>
                <a:off x="4427620" y="5285215"/>
                <a:ext cx="5823285" cy="954107"/>
              </a:xfrm>
              <a:prstGeom prst="rect">
                <a:avLst/>
              </a:prstGeom>
              <a:noFill/>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𝑡𝑜𝑡</m:t>
                        </m:r>
                      </m:sub>
                    </m:sSub>
                  </m:oMath>
                </a14:m>
                <a:r>
                  <a:rPr lang="en-US" sz="2800" dirty="0"/>
                  <a:t> is the total number of MC steps (after equilibration)</a:t>
                </a:r>
              </a:p>
            </p:txBody>
          </p:sp>
        </mc:Choice>
        <mc:Fallback xmlns="">
          <p:sp>
            <p:nvSpPr>
              <p:cNvPr id="7" name="TextBox 6">
                <a:extLst>
                  <a:ext uri="{FF2B5EF4-FFF2-40B4-BE49-F238E27FC236}">
                    <a16:creationId xmlns:a16="http://schemas.microsoft.com/office/drawing/2014/main" id="{A6716C27-EB49-9852-4C3B-CCBBC5FD64A1}"/>
                  </a:ext>
                </a:extLst>
              </p:cNvPr>
              <p:cNvSpPr txBox="1">
                <a:spLocks noRot="1" noChangeAspect="1" noMove="1" noResize="1" noEditPoints="1" noAdjustHandles="1" noChangeArrowheads="1" noChangeShapeType="1" noTextEdit="1"/>
              </p:cNvSpPr>
              <p:nvPr/>
            </p:nvSpPr>
            <p:spPr>
              <a:xfrm>
                <a:off x="4427620" y="5285215"/>
                <a:ext cx="5823285" cy="954107"/>
              </a:xfrm>
              <a:prstGeom prst="rect">
                <a:avLst/>
              </a:prstGeom>
              <a:blipFill>
                <a:blip r:embed="rId4"/>
                <a:stretch>
                  <a:fillRect l="-2174" t="-7895" b="-17105"/>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10" name="墨迹 10">
                <a:extLst>
                  <a:ext uri="{FF2B5EF4-FFF2-40B4-BE49-F238E27FC236}">
                    <a16:creationId xmlns:a16="http://schemas.microsoft.com/office/drawing/2014/main" id="{30CDB413-E171-0A05-4291-BF7E341BA75A}"/>
                  </a:ext>
                </a:extLst>
              </p14:cNvPr>
              <p14:cNvContentPartPr/>
              <p14:nvPr/>
            </p14:nvContentPartPr>
            <p14:xfrm>
              <a:off x="915223" y="2668939"/>
              <a:ext cx="2464920" cy="263520"/>
            </p14:xfrm>
          </p:contentPart>
        </mc:Choice>
        <mc:Fallback>
          <p:pic>
            <p:nvPicPr>
              <p:cNvPr id="10" name="墨迹 10">
                <a:extLst>
                  <a:ext uri="{FF2B5EF4-FFF2-40B4-BE49-F238E27FC236}">
                    <a16:creationId xmlns:a16="http://schemas.microsoft.com/office/drawing/2014/main" id="{30CDB413-E171-0A05-4291-BF7E341BA75A}"/>
                  </a:ext>
                </a:extLst>
              </p:cNvPr>
              <p:cNvPicPr/>
              <p:nvPr/>
            </p:nvPicPr>
            <p:blipFill>
              <a:blip r:embed="rId6"/>
              <a:stretch>
                <a:fillRect/>
              </a:stretch>
            </p:blipFill>
            <p:spPr>
              <a:xfrm>
                <a:off x="900103" y="2653840"/>
                <a:ext cx="2495520" cy="29371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墨迹 14">
                <a:extLst>
                  <a:ext uri="{FF2B5EF4-FFF2-40B4-BE49-F238E27FC236}">
                    <a16:creationId xmlns:a16="http://schemas.microsoft.com/office/drawing/2014/main" id="{BB4AA54E-0DB1-4CDB-D114-240238C3D3D0}"/>
                  </a:ext>
                </a:extLst>
              </p14:cNvPr>
              <p14:cNvContentPartPr/>
              <p14:nvPr/>
            </p14:nvContentPartPr>
            <p14:xfrm>
              <a:off x="852223" y="1027339"/>
              <a:ext cx="2156760" cy="619200"/>
            </p14:xfrm>
          </p:contentPart>
        </mc:Choice>
        <mc:Fallback>
          <p:pic>
            <p:nvPicPr>
              <p:cNvPr id="14" name="墨迹 14">
                <a:extLst>
                  <a:ext uri="{FF2B5EF4-FFF2-40B4-BE49-F238E27FC236}">
                    <a16:creationId xmlns:a16="http://schemas.microsoft.com/office/drawing/2014/main" id="{BB4AA54E-0DB1-4CDB-D114-240238C3D3D0}"/>
                  </a:ext>
                </a:extLst>
              </p:cNvPr>
              <p:cNvPicPr/>
              <p:nvPr/>
            </p:nvPicPr>
            <p:blipFill>
              <a:blip r:embed="rId8"/>
              <a:stretch>
                <a:fillRect/>
              </a:stretch>
            </p:blipFill>
            <p:spPr>
              <a:xfrm>
                <a:off x="837103" y="1011859"/>
                <a:ext cx="2187360" cy="649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墨迹 17">
                <a:extLst>
                  <a:ext uri="{FF2B5EF4-FFF2-40B4-BE49-F238E27FC236}">
                    <a16:creationId xmlns:a16="http://schemas.microsoft.com/office/drawing/2014/main" id="{E689E6AB-451B-9AD4-1108-C714E81F1E0B}"/>
                  </a:ext>
                </a:extLst>
              </p14:cNvPr>
              <p14:cNvContentPartPr/>
              <p14:nvPr/>
            </p14:nvContentPartPr>
            <p14:xfrm>
              <a:off x="3229663" y="1473739"/>
              <a:ext cx="6764760" cy="75600"/>
            </p14:xfrm>
          </p:contentPart>
        </mc:Choice>
        <mc:Fallback>
          <p:pic>
            <p:nvPicPr>
              <p:cNvPr id="17" name="墨迹 17">
                <a:extLst>
                  <a:ext uri="{FF2B5EF4-FFF2-40B4-BE49-F238E27FC236}">
                    <a16:creationId xmlns:a16="http://schemas.microsoft.com/office/drawing/2014/main" id="{E689E6AB-451B-9AD4-1108-C714E81F1E0B}"/>
                  </a:ext>
                </a:extLst>
              </p:cNvPr>
              <p:cNvPicPr/>
              <p:nvPr/>
            </p:nvPicPr>
            <p:blipFill>
              <a:blip r:embed="rId10"/>
              <a:stretch>
                <a:fillRect/>
              </a:stretch>
            </p:blipFill>
            <p:spPr>
              <a:xfrm>
                <a:off x="3214183" y="1458332"/>
                <a:ext cx="6795000" cy="105697"/>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墨迹 17">
                <a:extLst>
                  <a:ext uri="{FF2B5EF4-FFF2-40B4-BE49-F238E27FC236}">
                    <a16:creationId xmlns:a16="http://schemas.microsoft.com/office/drawing/2014/main" id="{74463475-4EE8-69CA-487B-1117CDFCC42E}"/>
                  </a:ext>
                </a:extLst>
              </p14:cNvPr>
              <p14:cNvContentPartPr/>
              <p14:nvPr/>
            </p14:nvContentPartPr>
            <p14:xfrm>
              <a:off x="2606503" y="1878739"/>
              <a:ext cx="3288600" cy="318240"/>
            </p14:xfrm>
          </p:contentPart>
        </mc:Choice>
        <mc:Fallback>
          <p:pic>
            <p:nvPicPr>
              <p:cNvPr id="18" name="墨迹 17">
                <a:extLst>
                  <a:ext uri="{FF2B5EF4-FFF2-40B4-BE49-F238E27FC236}">
                    <a16:creationId xmlns:a16="http://schemas.microsoft.com/office/drawing/2014/main" id="{74463475-4EE8-69CA-487B-1117CDFCC42E}"/>
                  </a:ext>
                </a:extLst>
              </p:cNvPr>
              <p:cNvPicPr/>
              <p:nvPr/>
            </p:nvPicPr>
            <p:blipFill>
              <a:blip r:embed="rId12"/>
              <a:stretch>
                <a:fillRect/>
              </a:stretch>
            </p:blipFill>
            <p:spPr>
              <a:xfrm>
                <a:off x="2591383" y="1863619"/>
                <a:ext cx="331920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9" name="墨迹 18">
                <a:extLst>
                  <a:ext uri="{FF2B5EF4-FFF2-40B4-BE49-F238E27FC236}">
                    <a16:creationId xmlns:a16="http://schemas.microsoft.com/office/drawing/2014/main" id="{CCE7C679-3305-B1F8-0788-2F05595A6EED}"/>
                  </a:ext>
                </a:extLst>
              </p14:cNvPr>
              <p14:cNvContentPartPr/>
              <p14:nvPr/>
            </p14:nvContentPartPr>
            <p14:xfrm>
              <a:off x="9956263" y="1486339"/>
              <a:ext cx="484560" cy="25560"/>
            </p14:xfrm>
          </p:contentPart>
        </mc:Choice>
        <mc:Fallback>
          <p:pic>
            <p:nvPicPr>
              <p:cNvPr id="19" name="墨迹 18">
                <a:extLst>
                  <a:ext uri="{FF2B5EF4-FFF2-40B4-BE49-F238E27FC236}">
                    <a16:creationId xmlns:a16="http://schemas.microsoft.com/office/drawing/2014/main" id="{CCE7C679-3305-B1F8-0788-2F05595A6EED}"/>
                  </a:ext>
                </a:extLst>
              </p:cNvPr>
              <p:cNvPicPr/>
              <p:nvPr/>
            </p:nvPicPr>
            <p:blipFill>
              <a:blip r:embed="rId14"/>
              <a:stretch>
                <a:fillRect/>
              </a:stretch>
            </p:blipFill>
            <p:spPr>
              <a:xfrm>
                <a:off x="9940783" y="1470859"/>
                <a:ext cx="5148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墨迹 23">
                <a:extLst>
                  <a:ext uri="{FF2B5EF4-FFF2-40B4-BE49-F238E27FC236}">
                    <a16:creationId xmlns:a16="http://schemas.microsoft.com/office/drawing/2014/main" id="{A39D93B4-B0CA-EDE8-CA25-9E18FF29BD18}"/>
                  </a:ext>
                </a:extLst>
              </p14:cNvPr>
              <p14:cNvContentPartPr/>
              <p14:nvPr/>
            </p14:nvContentPartPr>
            <p14:xfrm>
              <a:off x="2802703" y="3739579"/>
              <a:ext cx="2882520" cy="1186200"/>
            </p14:xfrm>
          </p:contentPart>
        </mc:Choice>
        <mc:Fallback>
          <p:pic>
            <p:nvPicPr>
              <p:cNvPr id="23" name="墨迹 23">
                <a:extLst>
                  <a:ext uri="{FF2B5EF4-FFF2-40B4-BE49-F238E27FC236}">
                    <a16:creationId xmlns:a16="http://schemas.microsoft.com/office/drawing/2014/main" id="{A39D93B4-B0CA-EDE8-CA25-9E18FF29BD18}"/>
                  </a:ext>
                </a:extLst>
              </p:cNvPr>
              <p:cNvPicPr/>
              <p:nvPr/>
            </p:nvPicPr>
            <p:blipFill>
              <a:blip r:embed="rId16"/>
              <a:stretch>
                <a:fillRect/>
              </a:stretch>
            </p:blipFill>
            <p:spPr>
              <a:xfrm>
                <a:off x="2787583" y="3724459"/>
                <a:ext cx="2913120" cy="1216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0" name="墨迹 30">
                <a:extLst>
                  <a:ext uri="{FF2B5EF4-FFF2-40B4-BE49-F238E27FC236}">
                    <a16:creationId xmlns:a16="http://schemas.microsoft.com/office/drawing/2014/main" id="{C03273C2-E281-10D7-0383-C2133A37011B}"/>
                  </a:ext>
                </a:extLst>
              </p14:cNvPr>
              <p14:cNvContentPartPr/>
              <p14:nvPr/>
            </p14:nvContentPartPr>
            <p14:xfrm>
              <a:off x="5927503" y="4563979"/>
              <a:ext cx="2117520" cy="650880"/>
            </p14:xfrm>
          </p:contentPart>
        </mc:Choice>
        <mc:Fallback>
          <p:pic>
            <p:nvPicPr>
              <p:cNvPr id="30" name="墨迹 30">
                <a:extLst>
                  <a:ext uri="{FF2B5EF4-FFF2-40B4-BE49-F238E27FC236}">
                    <a16:creationId xmlns:a16="http://schemas.microsoft.com/office/drawing/2014/main" id="{C03273C2-E281-10D7-0383-C2133A37011B}"/>
                  </a:ext>
                </a:extLst>
              </p:cNvPr>
              <p:cNvPicPr/>
              <p:nvPr/>
            </p:nvPicPr>
            <p:blipFill>
              <a:blip r:embed="rId18"/>
              <a:stretch>
                <a:fillRect/>
              </a:stretch>
            </p:blipFill>
            <p:spPr>
              <a:xfrm>
                <a:off x="5912386" y="4548859"/>
                <a:ext cx="2147755" cy="681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7" name="墨迹 37">
                <a:extLst>
                  <a:ext uri="{FF2B5EF4-FFF2-40B4-BE49-F238E27FC236}">
                    <a16:creationId xmlns:a16="http://schemas.microsoft.com/office/drawing/2014/main" id="{157AC0B7-B907-B319-429B-FC6D368FCBBB}"/>
                  </a:ext>
                </a:extLst>
              </p14:cNvPr>
              <p14:cNvContentPartPr/>
              <p14:nvPr/>
            </p14:nvContentPartPr>
            <p14:xfrm>
              <a:off x="8327623" y="4426459"/>
              <a:ext cx="2898720" cy="648720"/>
            </p14:xfrm>
          </p:contentPart>
        </mc:Choice>
        <mc:Fallback>
          <p:pic>
            <p:nvPicPr>
              <p:cNvPr id="37" name="墨迹 37">
                <a:extLst>
                  <a:ext uri="{FF2B5EF4-FFF2-40B4-BE49-F238E27FC236}">
                    <a16:creationId xmlns:a16="http://schemas.microsoft.com/office/drawing/2014/main" id="{157AC0B7-B907-B319-429B-FC6D368FCBBB}"/>
                  </a:ext>
                </a:extLst>
              </p:cNvPr>
              <p:cNvPicPr/>
              <p:nvPr/>
            </p:nvPicPr>
            <p:blipFill>
              <a:blip r:embed="rId20"/>
              <a:stretch>
                <a:fillRect/>
              </a:stretch>
            </p:blipFill>
            <p:spPr>
              <a:xfrm>
                <a:off x="8312503" y="4411339"/>
                <a:ext cx="2929320" cy="678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5" name="墨迹 45">
                <a:extLst>
                  <a:ext uri="{FF2B5EF4-FFF2-40B4-BE49-F238E27FC236}">
                    <a16:creationId xmlns:a16="http://schemas.microsoft.com/office/drawing/2014/main" id="{96AE8481-85D1-954A-34D6-102AA3F341C6}"/>
                  </a:ext>
                </a:extLst>
              </p14:cNvPr>
              <p14:cNvContentPartPr/>
              <p14:nvPr/>
            </p14:nvContentPartPr>
            <p14:xfrm>
              <a:off x="9905863" y="5184619"/>
              <a:ext cx="421560" cy="312480"/>
            </p14:xfrm>
          </p:contentPart>
        </mc:Choice>
        <mc:Fallback>
          <p:pic>
            <p:nvPicPr>
              <p:cNvPr id="45" name="墨迹 45">
                <a:extLst>
                  <a:ext uri="{FF2B5EF4-FFF2-40B4-BE49-F238E27FC236}">
                    <a16:creationId xmlns:a16="http://schemas.microsoft.com/office/drawing/2014/main" id="{96AE8481-85D1-954A-34D6-102AA3F341C6}"/>
                  </a:ext>
                </a:extLst>
              </p:cNvPr>
              <p:cNvPicPr/>
              <p:nvPr/>
            </p:nvPicPr>
            <p:blipFill>
              <a:blip r:embed="rId22"/>
              <a:stretch>
                <a:fillRect/>
              </a:stretch>
            </p:blipFill>
            <p:spPr>
              <a:xfrm>
                <a:off x="9890743" y="5169139"/>
                <a:ext cx="4521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1" name="墨迹 61">
                <a:extLst>
                  <a:ext uri="{FF2B5EF4-FFF2-40B4-BE49-F238E27FC236}">
                    <a16:creationId xmlns:a16="http://schemas.microsoft.com/office/drawing/2014/main" id="{0B7EF659-B65C-0219-C6EF-24D267D9089B}"/>
                  </a:ext>
                </a:extLst>
              </p14:cNvPr>
              <p14:cNvContentPartPr/>
              <p14:nvPr/>
            </p14:nvContentPartPr>
            <p14:xfrm>
              <a:off x="10377463" y="5119459"/>
              <a:ext cx="1232640" cy="314640"/>
            </p14:xfrm>
          </p:contentPart>
        </mc:Choice>
        <mc:Fallback>
          <p:pic>
            <p:nvPicPr>
              <p:cNvPr id="61" name="墨迹 61">
                <a:extLst>
                  <a:ext uri="{FF2B5EF4-FFF2-40B4-BE49-F238E27FC236}">
                    <a16:creationId xmlns:a16="http://schemas.microsoft.com/office/drawing/2014/main" id="{0B7EF659-B65C-0219-C6EF-24D267D9089B}"/>
                  </a:ext>
                </a:extLst>
              </p:cNvPr>
              <p:cNvPicPr/>
              <p:nvPr/>
            </p:nvPicPr>
            <p:blipFill>
              <a:blip r:embed="rId24"/>
              <a:stretch>
                <a:fillRect/>
              </a:stretch>
            </p:blipFill>
            <p:spPr>
              <a:xfrm>
                <a:off x="10361983" y="5104339"/>
                <a:ext cx="126324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89" name="墨迹 90">
                <a:extLst>
                  <a:ext uri="{FF2B5EF4-FFF2-40B4-BE49-F238E27FC236}">
                    <a16:creationId xmlns:a16="http://schemas.microsoft.com/office/drawing/2014/main" id="{C279AEC9-8652-92EA-077B-5EC58CBD0108}"/>
                  </a:ext>
                </a:extLst>
              </p14:cNvPr>
              <p14:cNvContentPartPr/>
              <p14:nvPr/>
            </p14:nvContentPartPr>
            <p14:xfrm>
              <a:off x="6567223" y="2008699"/>
              <a:ext cx="2364480" cy="427320"/>
            </p14:xfrm>
          </p:contentPart>
        </mc:Choice>
        <mc:Fallback>
          <p:pic>
            <p:nvPicPr>
              <p:cNvPr id="89" name="墨迹 90">
                <a:extLst>
                  <a:ext uri="{FF2B5EF4-FFF2-40B4-BE49-F238E27FC236}">
                    <a16:creationId xmlns:a16="http://schemas.microsoft.com/office/drawing/2014/main" id="{C279AEC9-8652-92EA-077B-5EC58CBD0108}"/>
                  </a:ext>
                </a:extLst>
              </p:cNvPr>
              <p:cNvPicPr/>
              <p:nvPr/>
            </p:nvPicPr>
            <p:blipFill>
              <a:blip r:embed="rId26"/>
              <a:stretch>
                <a:fillRect/>
              </a:stretch>
            </p:blipFill>
            <p:spPr>
              <a:xfrm>
                <a:off x="6552103" y="1993579"/>
                <a:ext cx="2394720" cy="457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90" name="墨迹 90">
                <a:extLst>
                  <a:ext uri="{FF2B5EF4-FFF2-40B4-BE49-F238E27FC236}">
                    <a16:creationId xmlns:a16="http://schemas.microsoft.com/office/drawing/2014/main" id="{644DA371-D538-8E7B-C51E-9756F67B8B4F}"/>
                  </a:ext>
                </a:extLst>
              </p14:cNvPr>
              <p14:cNvContentPartPr/>
              <p14:nvPr/>
            </p14:nvContentPartPr>
            <p14:xfrm>
              <a:off x="9383863" y="2007979"/>
              <a:ext cx="2351880" cy="515160"/>
            </p14:xfrm>
          </p:contentPart>
        </mc:Choice>
        <mc:Fallback>
          <p:pic>
            <p:nvPicPr>
              <p:cNvPr id="90" name="墨迹 90">
                <a:extLst>
                  <a:ext uri="{FF2B5EF4-FFF2-40B4-BE49-F238E27FC236}">
                    <a16:creationId xmlns:a16="http://schemas.microsoft.com/office/drawing/2014/main" id="{644DA371-D538-8E7B-C51E-9756F67B8B4F}"/>
                  </a:ext>
                </a:extLst>
              </p:cNvPr>
              <p:cNvPicPr/>
              <p:nvPr/>
            </p:nvPicPr>
            <p:blipFill>
              <a:blip r:embed="rId28"/>
              <a:stretch>
                <a:fillRect/>
              </a:stretch>
            </p:blipFill>
            <p:spPr>
              <a:xfrm>
                <a:off x="9368743" y="1992859"/>
                <a:ext cx="2382120" cy="545760"/>
              </a:xfrm>
              <a:prstGeom prst="rect">
                <a:avLst/>
              </a:prstGeom>
            </p:spPr>
          </p:pic>
        </mc:Fallback>
      </mc:AlternateContent>
    </p:spTree>
    <p:extLst>
      <p:ext uri="{BB962C8B-B14F-4D97-AF65-F5344CB8AC3E}">
        <p14:creationId xmlns:p14="http://schemas.microsoft.com/office/powerpoint/2010/main" val="62388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AC7E0D-0415-1B4D-B54D-BCCFDE50DA20}"/>
              </a:ext>
            </a:extLst>
          </p:cNvPr>
          <p:cNvSpPr>
            <a:spLocks noGrp="1"/>
          </p:cNvSpPr>
          <p:nvPr>
            <p:ph type="sldNum" sz="quarter" idx="12"/>
          </p:nvPr>
        </p:nvSpPr>
        <p:spPr/>
        <p:txBody>
          <a:bodyPr/>
          <a:lstStyle/>
          <a:p>
            <a:fld id="{C4993EAC-89B1-C94D-99E7-C7438ED9937B}" type="slidenum">
              <a:rPr lang="en-US" smtClean="0"/>
              <a:t>9</a:t>
            </a:fld>
            <a:endParaRPr lang="en-US"/>
          </a:p>
        </p:txBody>
      </p:sp>
      <p:sp>
        <p:nvSpPr>
          <p:cNvPr id="3" name="TextBox 2">
            <a:extLst>
              <a:ext uri="{FF2B5EF4-FFF2-40B4-BE49-F238E27FC236}">
                <a16:creationId xmlns:a16="http://schemas.microsoft.com/office/drawing/2014/main" id="{919C7287-5766-B94C-981D-4A35FE5C161D}"/>
              </a:ext>
            </a:extLst>
          </p:cNvPr>
          <p:cNvSpPr txBox="1"/>
          <p:nvPr/>
        </p:nvSpPr>
        <p:spPr>
          <a:xfrm>
            <a:off x="489610" y="179553"/>
            <a:ext cx="10797512" cy="707886"/>
          </a:xfrm>
          <a:prstGeom prst="rect">
            <a:avLst/>
          </a:prstGeom>
          <a:noFill/>
        </p:spPr>
        <p:txBody>
          <a:bodyPr wrap="square" rtlCol="0">
            <a:spAutoFit/>
          </a:bodyPr>
          <a:lstStyle/>
          <a:p>
            <a:pPr algn="ctr"/>
            <a:r>
              <a:rPr lang="en-US" sz="4000" b="1" dirty="0"/>
              <a:t>Monte Carlo Approach – Metropolis Algorithm</a:t>
            </a:r>
          </a:p>
        </p:txBody>
      </p:sp>
      <p:sp>
        <p:nvSpPr>
          <p:cNvPr id="4" name="TextBox 3">
            <a:extLst>
              <a:ext uri="{FF2B5EF4-FFF2-40B4-BE49-F238E27FC236}">
                <a16:creationId xmlns:a16="http://schemas.microsoft.com/office/drawing/2014/main" id="{FE879971-64B8-314F-84AF-B0E451ADF22A}"/>
              </a:ext>
            </a:extLst>
          </p:cNvPr>
          <p:cNvSpPr txBox="1"/>
          <p:nvPr/>
        </p:nvSpPr>
        <p:spPr>
          <a:xfrm>
            <a:off x="489610" y="1362269"/>
            <a:ext cx="9064937" cy="954107"/>
          </a:xfrm>
          <a:prstGeom prst="rect">
            <a:avLst/>
          </a:prstGeom>
          <a:noFill/>
        </p:spPr>
        <p:txBody>
          <a:bodyPr wrap="square" rtlCol="0">
            <a:spAutoFit/>
          </a:bodyPr>
          <a:lstStyle/>
          <a:p>
            <a:r>
              <a:rPr lang="en-US" sz="2800" dirty="0"/>
              <a:t>Acceptance criteria must (</a:t>
            </a:r>
            <a:r>
              <a:rPr lang="en-US" sz="2800" dirty="0" err="1"/>
              <a:t>i</a:t>
            </a:r>
            <a:r>
              <a:rPr lang="en-US" sz="2800" dirty="0"/>
              <a:t>) satisfy detailed balance and (ii) the configurations sample the relative </a:t>
            </a:r>
            <a:r>
              <a:rPr lang="en-US" sz="2800" dirty="0" err="1"/>
              <a:t>Boltzman</a:t>
            </a:r>
            <a:r>
              <a:rPr lang="en-US" sz="2800" dirty="0"/>
              <a:t> probability</a:t>
            </a:r>
          </a:p>
        </p:txBody>
      </p:sp>
      <p:pic>
        <p:nvPicPr>
          <p:cNvPr id="5" name="Picture 4">
            <a:extLst>
              <a:ext uri="{FF2B5EF4-FFF2-40B4-BE49-F238E27FC236}">
                <a16:creationId xmlns:a16="http://schemas.microsoft.com/office/drawing/2014/main" id="{2E1BF90D-CB14-774C-BB68-626A64747779}"/>
              </a:ext>
            </a:extLst>
          </p:cNvPr>
          <p:cNvPicPr>
            <a:picLocks noChangeAspect="1"/>
          </p:cNvPicPr>
          <p:nvPr/>
        </p:nvPicPr>
        <p:blipFill>
          <a:blip r:embed="rId2"/>
          <a:stretch>
            <a:fillRect/>
          </a:stretch>
        </p:blipFill>
        <p:spPr>
          <a:xfrm>
            <a:off x="1199762" y="2432377"/>
            <a:ext cx="6766560" cy="717657"/>
          </a:xfrm>
          <a:prstGeom prst="rect">
            <a:avLst/>
          </a:prstGeom>
        </p:spPr>
      </p:pic>
      <p:pic>
        <p:nvPicPr>
          <p:cNvPr id="6" name="Picture 5">
            <a:extLst>
              <a:ext uri="{FF2B5EF4-FFF2-40B4-BE49-F238E27FC236}">
                <a16:creationId xmlns:a16="http://schemas.microsoft.com/office/drawing/2014/main" id="{32273C1B-9D18-8240-9B72-7ABC675FEDD9}"/>
              </a:ext>
            </a:extLst>
          </p:cNvPr>
          <p:cNvPicPr>
            <a:picLocks noChangeAspect="1"/>
          </p:cNvPicPr>
          <p:nvPr/>
        </p:nvPicPr>
        <p:blipFill>
          <a:blip r:embed="rId3"/>
          <a:stretch>
            <a:fillRect/>
          </a:stretch>
        </p:blipFill>
        <p:spPr>
          <a:xfrm>
            <a:off x="1474082" y="3333273"/>
            <a:ext cx="6492240" cy="1003090"/>
          </a:xfrm>
          <a:prstGeom prst="rect">
            <a:avLst/>
          </a:prstGeom>
        </p:spPr>
      </p:pic>
      <p:pic>
        <p:nvPicPr>
          <p:cNvPr id="7" name="Picture 6">
            <a:extLst>
              <a:ext uri="{FF2B5EF4-FFF2-40B4-BE49-F238E27FC236}">
                <a16:creationId xmlns:a16="http://schemas.microsoft.com/office/drawing/2014/main" id="{FEB103F0-099D-B049-B726-9BFA70E09B56}"/>
              </a:ext>
            </a:extLst>
          </p:cNvPr>
          <p:cNvPicPr>
            <a:picLocks noChangeAspect="1"/>
          </p:cNvPicPr>
          <p:nvPr/>
        </p:nvPicPr>
        <p:blipFill>
          <a:blip r:embed="rId4"/>
          <a:stretch>
            <a:fillRect/>
          </a:stretch>
        </p:blipFill>
        <p:spPr>
          <a:xfrm>
            <a:off x="329825" y="4944588"/>
            <a:ext cx="7132320" cy="1102285"/>
          </a:xfrm>
          <a:prstGeom prst="rect">
            <a:avLst/>
          </a:prstGeom>
        </p:spPr>
      </p:pic>
      <p:sp>
        <p:nvSpPr>
          <p:cNvPr id="8" name="TextBox 7">
            <a:extLst>
              <a:ext uri="{FF2B5EF4-FFF2-40B4-BE49-F238E27FC236}">
                <a16:creationId xmlns:a16="http://schemas.microsoft.com/office/drawing/2014/main" id="{097CC292-F2C0-AE47-B6A5-33B4DEF92DC7}"/>
              </a:ext>
            </a:extLst>
          </p:cNvPr>
          <p:cNvSpPr txBox="1"/>
          <p:nvPr/>
        </p:nvSpPr>
        <p:spPr>
          <a:xfrm>
            <a:off x="7687414" y="5146239"/>
            <a:ext cx="3734266" cy="830997"/>
          </a:xfrm>
          <a:prstGeom prst="rect">
            <a:avLst/>
          </a:prstGeom>
          <a:noFill/>
        </p:spPr>
        <p:txBody>
          <a:bodyPr wrap="square" rtlCol="0">
            <a:spAutoFit/>
          </a:bodyPr>
          <a:lstStyle/>
          <a:p>
            <a:r>
              <a:rPr lang="en-US" sz="2400" dirty="0"/>
              <a:t>If new configuration is lower in energy</a:t>
            </a:r>
          </a:p>
        </p:txBody>
      </p:sp>
      <mc:AlternateContent xmlns:mc="http://schemas.openxmlformats.org/markup-compatibility/2006">
        <mc:Choice xmlns:p14="http://schemas.microsoft.com/office/powerpoint/2010/main" Requires="p14">
          <p:contentPart p14:bwMode="auto" r:id="rId5">
            <p14:nvContentPartPr>
              <p14:cNvPr id="9" name="墨迹 8">
                <a:extLst>
                  <a:ext uri="{FF2B5EF4-FFF2-40B4-BE49-F238E27FC236}">
                    <a16:creationId xmlns:a16="http://schemas.microsoft.com/office/drawing/2014/main" id="{C7BCC1DE-0F2F-2B8C-BD19-6AB415EC61F4}"/>
                  </a:ext>
                </a:extLst>
              </p14:cNvPr>
              <p14:cNvContentPartPr/>
              <p14:nvPr/>
            </p14:nvContentPartPr>
            <p14:xfrm>
              <a:off x="4699903" y="5881579"/>
              <a:ext cx="2332800" cy="301320"/>
            </p14:xfrm>
          </p:contentPart>
        </mc:Choice>
        <mc:Fallback>
          <p:pic>
            <p:nvPicPr>
              <p:cNvPr id="9" name="墨迹 8">
                <a:extLst>
                  <a:ext uri="{FF2B5EF4-FFF2-40B4-BE49-F238E27FC236}">
                    <a16:creationId xmlns:a16="http://schemas.microsoft.com/office/drawing/2014/main" id="{C7BCC1DE-0F2F-2B8C-BD19-6AB415EC61F4}"/>
                  </a:ext>
                </a:extLst>
              </p:cNvPr>
              <p:cNvPicPr/>
              <p:nvPr/>
            </p:nvPicPr>
            <p:blipFill>
              <a:blip r:embed="rId6"/>
              <a:stretch>
                <a:fillRect/>
              </a:stretch>
            </p:blipFill>
            <p:spPr>
              <a:xfrm>
                <a:off x="4684783" y="5866459"/>
                <a:ext cx="236340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墨迹 9">
                <a:extLst>
                  <a:ext uri="{FF2B5EF4-FFF2-40B4-BE49-F238E27FC236}">
                    <a16:creationId xmlns:a16="http://schemas.microsoft.com/office/drawing/2014/main" id="{8C1FB5C3-DC04-1DEC-0855-D49D98FE35F3}"/>
                  </a:ext>
                </a:extLst>
              </p14:cNvPr>
              <p14:cNvContentPartPr/>
              <p14:nvPr/>
            </p14:nvContentPartPr>
            <p14:xfrm>
              <a:off x="4813303" y="6365059"/>
              <a:ext cx="333720" cy="361440"/>
            </p14:xfrm>
          </p:contentPart>
        </mc:Choice>
        <mc:Fallback>
          <p:pic>
            <p:nvPicPr>
              <p:cNvPr id="10" name="墨迹 9">
                <a:extLst>
                  <a:ext uri="{FF2B5EF4-FFF2-40B4-BE49-F238E27FC236}">
                    <a16:creationId xmlns:a16="http://schemas.microsoft.com/office/drawing/2014/main" id="{8C1FB5C3-DC04-1DEC-0855-D49D98FE35F3}"/>
                  </a:ext>
                </a:extLst>
              </p:cNvPr>
              <p:cNvPicPr/>
              <p:nvPr/>
            </p:nvPicPr>
            <p:blipFill>
              <a:blip r:embed="rId8"/>
              <a:stretch>
                <a:fillRect/>
              </a:stretch>
            </p:blipFill>
            <p:spPr>
              <a:xfrm>
                <a:off x="4797823" y="6349939"/>
                <a:ext cx="36396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墨迹 10">
                <a:extLst>
                  <a:ext uri="{FF2B5EF4-FFF2-40B4-BE49-F238E27FC236}">
                    <a16:creationId xmlns:a16="http://schemas.microsoft.com/office/drawing/2014/main" id="{D4403F2E-EA67-9833-8EF4-5A02188EECAC}"/>
                  </a:ext>
                </a:extLst>
              </p14:cNvPr>
              <p14:cNvContentPartPr/>
              <p14:nvPr/>
            </p14:nvContentPartPr>
            <p14:xfrm>
              <a:off x="5184103" y="6490699"/>
              <a:ext cx="25560" cy="142200"/>
            </p14:xfrm>
          </p:contentPart>
        </mc:Choice>
        <mc:Fallback>
          <p:pic>
            <p:nvPicPr>
              <p:cNvPr id="11" name="墨迹 10">
                <a:extLst>
                  <a:ext uri="{FF2B5EF4-FFF2-40B4-BE49-F238E27FC236}">
                    <a16:creationId xmlns:a16="http://schemas.microsoft.com/office/drawing/2014/main" id="{D4403F2E-EA67-9833-8EF4-5A02188EECAC}"/>
                  </a:ext>
                </a:extLst>
              </p:cNvPr>
              <p:cNvPicPr/>
              <p:nvPr/>
            </p:nvPicPr>
            <p:blipFill>
              <a:blip r:embed="rId10"/>
              <a:stretch>
                <a:fillRect/>
              </a:stretch>
            </p:blipFill>
            <p:spPr>
              <a:xfrm>
                <a:off x="5168983" y="6475579"/>
                <a:ext cx="561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墨迹 11">
                <a:extLst>
                  <a:ext uri="{FF2B5EF4-FFF2-40B4-BE49-F238E27FC236}">
                    <a16:creationId xmlns:a16="http://schemas.microsoft.com/office/drawing/2014/main" id="{0933E422-2169-D322-C6D0-B0364A5B5FF4}"/>
                  </a:ext>
                </a:extLst>
              </p14:cNvPr>
              <p14:cNvContentPartPr/>
              <p14:nvPr/>
            </p14:nvContentPartPr>
            <p14:xfrm>
              <a:off x="5228023" y="6258139"/>
              <a:ext cx="56880" cy="170280"/>
            </p14:xfrm>
          </p:contentPart>
        </mc:Choice>
        <mc:Fallback>
          <p:pic>
            <p:nvPicPr>
              <p:cNvPr id="12" name="墨迹 11">
                <a:extLst>
                  <a:ext uri="{FF2B5EF4-FFF2-40B4-BE49-F238E27FC236}">
                    <a16:creationId xmlns:a16="http://schemas.microsoft.com/office/drawing/2014/main" id="{0933E422-2169-D322-C6D0-B0364A5B5FF4}"/>
                  </a:ext>
                </a:extLst>
              </p:cNvPr>
              <p:cNvPicPr/>
              <p:nvPr/>
            </p:nvPicPr>
            <p:blipFill>
              <a:blip r:embed="rId12"/>
              <a:stretch>
                <a:fillRect/>
              </a:stretch>
            </p:blipFill>
            <p:spPr>
              <a:xfrm>
                <a:off x="5212903" y="6243019"/>
                <a:ext cx="874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墨迹 12">
                <a:extLst>
                  <a:ext uri="{FF2B5EF4-FFF2-40B4-BE49-F238E27FC236}">
                    <a16:creationId xmlns:a16="http://schemas.microsoft.com/office/drawing/2014/main" id="{1AFC2FE4-D352-8513-C9DE-ECFAD5626E07}"/>
                  </a:ext>
                </a:extLst>
              </p14:cNvPr>
              <p14:cNvContentPartPr/>
              <p14:nvPr/>
            </p14:nvContentPartPr>
            <p14:xfrm>
              <a:off x="5316223" y="6327259"/>
              <a:ext cx="12960" cy="330120"/>
            </p14:xfrm>
          </p:contentPart>
        </mc:Choice>
        <mc:Fallback>
          <p:pic>
            <p:nvPicPr>
              <p:cNvPr id="13" name="墨迹 12">
                <a:extLst>
                  <a:ext uri="{FF2B5EF4-FFF2-40B4-BE49-F238E27FC236}">
                    <a16:creationId xmlns:a16="http://schemas.microsoft.com/office/drawing/2014/main" id="{1AFC2FE4-D352-8513-C9DE-ECFAD5626E07}"/>
                  </a:ext>
                </a:extLst>
              </p:cNvPr>
              <p:cNvPicPr/>
              <p:nvPr/>
            </p:nvPicPr>
            <p:blipFill>
              <a:blip r:embed="rId14"/>
              <a:stretch>
                <a:fillRect/>
              </a:stretch>
            </p:blipFill>
            <p:spPr>
              <a:xfrm>
                <a:off x="5301103" y="6312139"/>
                <a:ext cx="4356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墨迹 13">
                <a:extLst>
                  <a:ext uri="{FF2B5EF4-FFF2-40B4-BE49-F238E27FC236}">
                    <a16:creationId xmlns:a16="http://schemas.microsoft.com/office/drawing/2014/main" id="{7612B3F1-4436-4D33-0601-7E628CD067FE}"/>
                  </a:ext>
                </a:extLst>
              </p14:cNvPr>
              <p14:cNvContentPartPr/>
              <p14:nvPr/>
            </p14:nvContentPartPr>
            <p14:xfrm>
              <a:off x="5448343" y="6157699"/>
              <a:ext cx="50760" cy="606600"/>
            </p14:xfrm>
          </p:contentPart>
        </mc:Choice>
        <mc:Fallback>
          <p:pic>
            <p:nvPicPr>
              <p:cNvPr id="14" name="墨迹 13">
                <a:extLst>
                  <a:ext uri="{FF2B5EF4-FFF2-40B4-BE49-F238E27FC236}">
                    <a16:creationId xmlns:a16="http://schemas.microsoft.com/office/drawing/2014/main" id="{7612B3F1-4436-4D33-0601-7E628CD067FE}"/>
                  </a:ext>
                </a:extLst>
              </p:cNvPr>
              <p:cNvPicPr/>
              <p:nvPr/>
            </p:nvPicPr>
            <p:blipFill>
              <a:blip r:embed="rId16"/>
              <a:stretch>
                <a:fillRect/>
              </a:stretch>
            </p:blipFill>
            <p:spPr>
              <a:xfrm>
                <a:off x="5432863" y="6142219"/>
                <a:ext cx="81000" cy="637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墨迹 14">
                <a:extLst>
                  <a:ext uri="{FF2B5EF4-FFF2-40B4-BE49-F238E27FC236}">
                    <a16:creationId xmlns:a16="http://schemas.microsoft.com/office/drawing/2014/main" id="{C0016EEA-CDCE-AF55-E9D7-2C43E9828A36}"/>
                  </a:ext>
                </a:extLst>
              </p14:cNvPr>
              <p14:cNvContentPartPr/>
              <p14:nvPr/>
            </p14:nvContentPartPr>
            <p14:xfrm>
              <a:off x="5813023" y="6388819"/>
              <a:ext cx="314640" cy="271440"/>
            </p14:xfrm>
          </p:contentPart>
        </mc:Choice>
        <mc:Fallback>
          <p:pic>
            <p:nvPicPr>
              <p:cNvPr id="15" name="墨迹 14">
                <a:extLst>
                  <a:ext uri="{FF2B5EF4-FFF2-40B4-BE49-F238E27FC236}">
                    <a16:creationId xmlns:a16="http://schemas.microsoft.com/office/drawing/2014/main" id="{C0016EEA-CDCE-AF55-E9D7-2C43E9828A36}"/>
                  </a:ext>
                </a:extLst>
              </p:cNvPr>
              <p:cNvPicPr/>
              <p:nvPr/>
            </p:nvPicPr>
            <p:blipFill>
              <a:blip r:embed="rId18"/>
              <a:stretch>
                <a:fillRect/>
              </a:stretch>
            </p:blipFill>
            <p:spPr>
              <a:xfrm>
                <a:off x="5797543" y="6373699"/>
                <a:ext cx="3452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墨迹 15">
                <a:extLst>
                  <a:ext uri="{FF2B5EF4-FFF2-40B4-BE49-F238E27FC236}">
                    <a16:creationId xmlns:a16="http://schemas.microsoft.com/office/drawing/2014/main" id="{3161E6C0-4847-063F-6434-2EBDEAB1BABB}"/>
                  </a:ext>
                </a:extLst>
              </p14:cNvPr>
              <p14:cNvContentPartPr/>
              <p14:nvPr/>
            </p14:nvContentPartPr>
            <p14:xfrm>
              <a:off x="6146023" y="6465499"/>
              <a:ext cx="195120" cy="44280"/>
            </p14:xfrm>
          </p:contentPart>
        </mc:Choice>
        <mc:Fallback>
          <p:pic>
            <p:nvPicPr>
              <p:cNvPr id="16" name="墨迹 15">
                <a:extLst>
                  <a:ext uri="{FF2B5EF4-FFF2-40B4-BE49-F238E27FC236}">
                    <a16:creationId xmlns:a16="http://schemas.microsoft.com/office/drawing/2014/main" id="{3161E6C0-4847-063F-6434-2EBDEAB1BABB}"/>
                  </a:ext>
                </a:extLst>
              </p:cNvPr>
              <p:cNvPicPr/>
              <p:nvPr/>
            </p:nvPicPr>
            <p:blipFill>
              <a:blip r:embed="rId20"/>
              <a:stretch>
                <a:fillRect/>
              </a:stretch>
            </p:blipFill>
            <p:spPr>
              <a:xfrm>
                <a:off x="6130903" y="6450379"/>
                <a:ext cx="2257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墨迹 16">
                <a:extLst>
                  <a:ext uri="{FF2B5EF4-FFF2-40B4-BE49-F238E27FC236}">
                    <a16:creationId xmlns:a16="http://schemas.microsoft.com/office/drawing/2014/main" id="{8CEBCE51-8943-770F-D96C-14481D04B21C}"/>
                  </a:ext>
                </a:extLst>
              </p14:cNvPr>
              <p14:cNvContentPartPr/>
              <p14:nvPr/>
            </p14:nvContentPartPr>
            <p14:xfrm>
              <a:off x="6278143" y="6309259"/>
              <a:ext cx="38160" cy="326520"/>
            </p14:xfrm>
          </p:contentPart>
        </mc:Choice>
        <mc:Fallback>
          <p:pic>
            <p:nvPicPr>
              <p:cNvPr id="17" name="墨迹 16">
                <a:extLst>
                  <a:ext uri="{FF2B5EF4-FFF2-40B4-BE49-F238E27FC236}">
                    <a16:creationId xmlns:a16="http://schemas.microsoft.com/office/drawing/2014/main" id="{8CEBCE51-8943-770F-D96C-14481D04B21C}"/>
                  </a:ext>
                </a:extLst>
              </p:cNvPr>
              <p:cNvPicPr/>
              <p:nvPr/>
            </p:nvPicPr>
            <p:blipFill>
              <a:blip r:embed="rId22"/>
              <a:stretch>
                <a:fillRect/>
              </a:stretch>
            </p:blipFill>
            <p:spPr>
              <a:xfrm>
                <a:off x="6263023" y="6293779"/>
                <a:ext cx="684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2" name="墨迹 32">
                <a:extLst>
                  <a:ext uri="{FF2B5EF4-FFF2-40B4-BE49-F238E27FC236}">
                    <a16:creationId xmlns:a16="http://schemas.microsoft.com/office/drawing/2014/main" id="{7347D4F3-8CE6-672B-80F0-9EB6D22AEA01}"/>
                  </a:ext>
                </a:extLst>
              </p14:cNvPr>
              <p14:cNvContentPartPr/>
              <p14:nvPr/>
            </p14:nvContentPartPr>
            <p14:xfrm>
              <a:off x="6636343" y="6061219"/>
              <a:ext cx="2427120" cy="631080"/>
            </p14:xfrm>
          </p:contentPart>
        </mc:Choice>
        <mc:Fallback>
          <p:pic>
            <p:nvPicPr>
              <p:cNvPr id="32" name="墨迹 32">
                <a:extLst>
                  <a:ext uri="{FF2B5EF4-FFF2-40B4-BE49-F238E27FC236}">
                    <a16:creationId xmlns:a16="http://schemas.microsoft.com/office/drawing/2014/main" id="{7347D4F3-8CE6-672B-80F0-9EB6D22AEA01}"/>
                  </a:ext>
                </a:extLst>
              </p:cNvPr>
              <p:cNvPicPr/>
              <p:nvPr/>
            </p:nvPicPr>
            <p:blipFill>
              <a:blip r:embed="rId24"/>
              <a:stretch>
                <a:fillRect/>
              </a:stretch>
            </p:blipFill>
            <p:spPr>
              <a:xfrm>
                <a:off x="6621223" y="6045739"/>
                <a:ext cx="2457720" cy="661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7" name="墨迹 37">
                <a:extLst>
                  <a:ext uri="{FF2B5EF4-FFF2-40B4-BE49-F238E27FC236}">
                    <a16:creationId xmlns:a16="http://schemas.microsoft.com/office/drawing/2014/main" id="{9B69AEDF-7463-4F4D-03BB-CD74908320E5}"/>
                  </a:ext>
                </a:extLst>
              </p14:cNvPr>
              <p14:cNvContentPartPr/>
              <p14:nvPr/>
            </p14:nvContentPartPr>
            <p14:xfrm>
              <a:off x="9440743" y="6082099"/>
              <a:ext cx="339840" cy="471960"/>
            </p14:xfrm>
          </p:contentPart>
        </mc:Choice>
        <mc:Fallback>
          <p:pic>
            <p:nvPicPr>
              <p:cNvPr id="37" name="墨迹 37">
                <a:extLst>
                  <a:ext uri="{FF2B5EF4-FFF2-40B4-BE49-F238E27FC236}">
                    <a16:creationId xmlns:a16="http://schemas.microsoft.com/office/drawing/2014/main" id="{9B69AEDF-7463-4F4D-03BB-CD74908320E5}"/>
                  </a:ext>
                </a:extLst>
              </p:cNvPr>
              <p:cNvPicPr/>
              <p:nvPr/>
            </p:nvPicPr>
            <p:blipFill>
              <a:blip r:embed="rId26"/>
              <a:stretch>
                <a:fillRect/>
              </a:stretch>
            </p:blipFill>
            <p:spPr>
              <a:xfrm>
                <a:off x="9425263" y="6066979"/>
                <a:ext cx="370440" cy="502560"/>
              </a:xfrm>
              <a:prstGeom prst="rect">
                <a:avLst/>
              </a:prstGeom>
            </p:spPr>
          </p:pic>
        </mc:Fallback>
      </mc:AlternateContent>
    </p:spTree>
    <p:extLst>
      <p:ext uri="{BB962C8B-B14F-4D97-AF65-F5344CB8AC3E}">
        <p14:creationId xmlns:p14="http://schemas.microsoft.com/office/powerpoint/2010/main" val="3594302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2617</Words>
  <Application>Microsoft Office PowerPoint</Application>
  <PresentationFormat>宽屏</PresentationFormat>
  <Paragraphs>223</Paragraphs>
  <Slides>25</Slides>
  <Notes>3</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Scattering structure factor S(k)</vt:lpstr>
      <vt:lpstr>Scattering structure factor S(k)</vt:lpstr>
      <vt:lpstr>S(k) and g(r) example: ionic liquid</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Aravind Asthagiri</dc:creator>
  <cp:lastModifiedBy>Ma Max</cp:lastModifiedBy>
  <cp:revision>40</cp:revision>
  <dcterms:created xsi:type="dcterms:W3CDTF">2020-04-23T01:59:44Z</dcterms:created>
  <dcterms:modified xsi:type="dcterms:W3CDTF">2022-04-18T15:49:17Z</dcterms:modified>
</cp:coreProperties>
</file>